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a" ContentType="audio/x-ms-wma"/>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8" r:id="rId2"/>
    <p:sldId id="289" r:id="rId3"/>
    <p:sldId id="259" r:id="rId4"/>
    <p:sldId id="258" r:id="rId5"/>
    <p:sldId id="308" r:id="rId6"/>
    <p:sldId id="307" r:id="rId7"/>
    <p:sldId id="270" r:id="rId8"/>
    <p:sldId id="290" r:id="rId9"/>
    <p:sldId id="291" r:id="rId10"/>
    <p:sldId id="304" r:id="rId11"/>
    <p:sldId id="295" r:id="rId12"/>
    <p:sldId id="303" r:id="rId13"/>
    <p:sldId id="306" r:id="rId14"/>
    <p:sldId id="292" r:id="rId15"/>
    <p:sldId id="297" r:id="rId16"/>
    <p:sldId id="298" r:id="rId17"/>
    <p:sldId id="299" r:id="rId18"/>
    <p:sldId id="294" r:id="rId19"/>
    <p:sldId id="300" r:id="rId20"/>
    <p:sldId id="293" r:id="rId21"/>
    <p:sldId id="302" r:id="rId22"/>
    <p:sldId id="296" r:id="rId23"/>
    <p:sldId id="301" r:id="rId24"/>
    <p:sldId id="266"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974" userDrawn="1">
          <p15:clr>
            <a:srgbClr val="A4A3A4"/>
          </p15:clr>
        </p15:guide>
        <p15:guide id="4" pos="393" userDrawn="1">
          <p15:clr>
            <a:srgbClr val="A4A3A4"/>
          </p15:clr>
        </p15:guide>
        <p15:guide id="5" pos="7287" userDrawn="1">
          <p15:clr>
            <a:srgbClr val="A4A3A4"/>
          </p15:clr>
        </p15:guide>
        <p15:guide id="6" orient="horz" pos="2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efan Feng" initials="ZF" lastIdx="1" clrIdx="0">
    <p:extLst>
      <p:ext uri="{19B8F6BF-5375-455C-9EA6-DF929625EA0E}">
        <p15:presenceInfo xmlns:p15="http://schemas.microsoft.com/office/powerpoint/2012/main" userId="S::feng.ze@northeastern.edu::ca8bbfe9-3567-4584-a658-4fc2461349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42293"/>
    <a:srgbClr val="FFC89F"/>
    <a:srgbClr val="572C2B"/>
    <a:srgbClr val="7E403E"/>
    <a:srgbClr val="AC5856"/>
    <a:srgbClr val="BE7E7C"/>
    <a:srgbClr val="404040"/>
    <a:srgbClr val="FFE8D7"/>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5" autoAdjust="0"/>
    <p:restoredTop sz="94660"/>
  </p:normalViewPr>
  <p:slideViewPr>
    <p:cSldViewPr showGuides="1">
      <p:cViewPr varScale="1">
        <p:scale>
          <a:sx n="104" d="100"/>
          <a:sy n="104" d="100"/>
        </p:scale>
        <p:origin x="-558" y="-90"/>
      </p:cViewPr>
      <p:guideLst>
        <p:guide orient="horz" pos="2160"/>
        <p:guide pos="3840"/>
        <p:guide orient="horz" pos="3974"/>
        <p:guide pos="393"/>
        <p:guide pos="7287"/>
        <p:guide orient="horz" pos="2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tx1">
                <a:lumMod val="65000"/>
                <a:lumOff val="3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2-9981-443E-A898-2FCDCE5DE8AC}"/>
              </c:ext>
            </c:extLst>
          </c:dPt>
          <c:dPt>
            <c:idx val="1"/>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3-0758-4AD2-A7C0-752F7870C4B3}"/>
              </c:ext>
            </c:extLst>
          </c:dPt>
          <c:dPt>
            <c:idx val="2"/>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9981-443E-A898-2FCDCE5DE8AC}"/>
              </c:ext>
            </c:extLst>
          </c:dPt>
          <c:dPt>
            <c:idx val="3"/>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7-0758-4AD2-A7C0-752F7870C4B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0-9981-443E-A898-2FCDCE5DE8AC}"/>
            </c:ext>
          </c:extLst>
        </c:ser>
        <c:dLbls>
          <c:showLegendKey val="0"/>
          <c:showVal val="0"/>
          <c:showCatName val="0"/>
          <c:showSerName val="0"/>
          <c:showPercent val="0"/>
          <c:showBubbleSize val="0"/>
          <c:showLeaderLines val="1"/>
        </c:dLbls>
        <c:firstSliceAng val="0"/>
        <c:holeSize val="4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4-22T11:14:56.718" idx="1">
    <p:pos x="10" y="10"/>
    <p:text>2. The process used to find a solution.​We hold an intercept interview, asking 30 candidates about whether they want to see the review before they read the book or after. Most of them think they don’t like to read the review before because some of the book review have spoiler, which is very annoying, also, they don’t want to follow other’s thoughts to go through the book. And some of them don’t want fake trash reviews like the reviewer just made something up and after you reading it makes you feel you don’t want to read it, but they have not even read it.​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3259BA-75F4-43EA-80E9-860BB873B466}" type="datetimeFigureOut">
              <a:rPr lang="zh-CN" altLang="en-US" smtClean="0"/>
              <a:t>2019/4/22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F38E9D-54F1-4F59-AB4D-5A503727F53B}" type="slidenum">
              <a:rPr lang="zh-CN" altLang="en-US" smtClean="0"/>
              <a:t>‹#›</a:t>
            </a:fld>
            <a:endParaRPr lang="zh-CN" altLang="en-US"/>
          </a:p>
        </p:txBody>
      </p:sp>
    </p:spTree>
    <p:extLst>
      <p:ext uri="{BB962C8B-B14F-4D97-AF65-F5344CB8AC3E}">
        <p14:creationId xmlns:p14="http://schemas.microsoft.com/office/powerpoint/2010/main" val="274659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2019/4/22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3233585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2019/4/22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37683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2019/4/22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149598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2019/4/22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795013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2019/4/22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351082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FD30219-CA3B-466A-86BE-AFE785C1757C}" type="datetimeFigureOut">
              <a:rPr lang="zh-CN" altLang="en-US" smtClean="0"/>
              <a:t>2019/4/22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4009229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FD30219-CA3B-466A-86BE-AFE785C1757C}" type="datetimeFigureOut">
              <a:rPr lang="zh-CN" altLang="en-US" smtClean="0"/>
              <a:t>2019/4/22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759778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D30219-CA3B-466A-86BE-AFE785C1757C}" type="datetimeFigureOut">
              <a:rPr lang="zh-CN" altLang="en-US" smtClean="0"/>
              <a:t>2019/4/22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376973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D30219-CA3B-466A-86BE-AFE785C1757C}" type="datetimeFigureOut">
              <a:rPr lang="zh-CN" altLang="en-US" smtClean="0"/>
              <a:t>2019/4/22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95544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D30219-CA3B-466A-86BE-AFE785C1757C}" type="datetimeFigureOut">
              <a:rPr lang="zh-CN" altLang="en-US" smtClean="0"/>
              <a:t>2019/4/22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1862220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D30219-CA3B-466A-86BE-AFE785C1757C}" type="datetimeFigureOut">
              <a:rPr lang="zh-CN" altLang="en-US" smtClean="0"/>
              <a:t>2019/4/22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836499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30219-CA3B-466A-86BE-AFE785C1757C}" type="datetimeFigureOut">
              <a:rPr lang="zh-CN" altLang="en-US" smtClean="0"/>
              <a:t>2019/4/22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243652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hyperlink" Target="https://zvcwk2.axshare.com/#c=2" TargetMode="Externa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t="10317"/>
          <a:stretch/>
        </p:blipFill>
        <p:spPr>
          <a:xfrm>
            <a:off x="-25152" y="-27384"/>
            <a:ext cx="12248852" cy="6885384"/>
          </a:xfrm>
          <a:prstGeom prst="rect">
            <a:avLst/>
          </a:prstGeom>
        </p:spPr>
      </p:pic>
      <p:sp>
        <p:nvSpPr>
          <p:cNvPr id="4" name="矩形 3"/>
          <p:cNvSpPr/>
          <p:nvPr/>
        </p:nvSpPr>
        <p:spPr>
          <a:xfrm>
            <a:off x="-25152" y="2492896"/>
            <a:ext cx="12217152" cy="1728192"/>
          </a:xfrm>
          <a:prstGeom prst="rect">
            <a:avLst/>
          </a:prstGeom>
          <a:solidFill>
            <a:schemeClr val="tx1">
              <a:lumMod val="95000"/>
              <a:lumOff val="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466144" y="2864549"/>
            <a:ext cx="7266260" cy="984885"/>
          </a:xfrm>
          <a:prstGeom prst="rect">
            <a:avLst/>
          </a:prstGeom>
        </p:spPr>
        <p:txBody>
          <a:bodyPr wrap="square" anchor="t">
            <a:spAutoFit/>
          </a:bodyPr>
          <a:lstStyle/>
          <a:p>
            <a:pPr algn="dist" latinLnBrk="1"/>
            <a:r>
              <a:rPr lang="en-US" altLang="zh-CN" sz="4000" dirty="0">
                <a:solidFill>
                  <a:schemeClr val="bg1"/>
                </a:solidFill>
                <a:latin typeface="Berlin Sans FB"/>
                <a:ea typeface="Simsun"/>
              </a:rPr>
              <a:t>EBRARY</a:t>
            </a:r>
            <a:endParaRPr lang="en-US" altLang="zh-CN" sz="4000" dirty="0">
              <a:solidFill>
                <a:schemeClr val="bg1"/>
              </a:solidFill>
              <a:latin typeface="Berlin Sans FB" panose="020E0602020502020306" pitchFamily="34" charset="0"/>
              <a:ea typeface="Simsun" panose="02010600030101010101" pitchFamily="2" charset="-122"/>
            </a:endParaRPr>
          </a:p>
          <a:p>
            <a:pPr algn="dist" latinLnBrk="1"/>
            <a:r>
              <a:rPr lang="en-US" altLang="zh-CN" dirty="0">
                <a:solidFill>
                  <a:schemeClr val="bg1"/>
                </a:solidFill>
                <a:latin typeface="Aharoni"/>
                <a:ea typeface="Simsun"/>
                <a:cs typeface="Aharoni"/>
              </a:rPr>
              <a:t>Your online reading Utopia</a:t>
            </a:r>
            <a:endParaRPr lang="en-US" altLang="zh-CN" i="0" dirty="0">
              <a:solidFill>
                <a:schemeClr val="bg1"/>
              </a:solidFill>
              <a:latin typeface="Aharoni"/>
              <a:ea typeface="Simsun"/>
              <a:cs typeface="Aharoni"/>
            </a:endParaRPr>
          </a:p>
        </p:txBody>
      </p:sp>
      <p:pic>
        <p:nvPicPr>
          <p:cNvPr id="5" name="Axero-Unit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51984" y="-2169830"/>
            <a:ext cx="609600" cy="609600"/>
          </a:xfrm>
          <a:prstGeom prst="rect">
            <a:avLst/>
          </a:prstGeom>
        </p:spPr>
      </p:pic>
    </p:spTree>
    <p:extLst>
      <p:ext uri="{BB962C8B-B14F-4D97-AF65-F5344CB8AC3E}">
        <p14:creationId xmlns:p14="http://schemas.microsoft.com/office/powerpoint/2010/main" val="2538560190"/>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5" numSld="999">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8">
            <a:extLst>
              <a:ext uri="{FF2B5EF4-FFF2-40B4-BE49-F238E27FC236}">
                <a16:creationId xmlns:a16="http://schemas.microsoft.com/office/drawing/2014/main" id="{BC7AD9DD-E6F3-40AC-BDE8-76830DB125E8}"/>
              </a:ext>
            </a:extLst>
          </p:cNvPr>
          <p:cNvSpPr/>
          <p:nvPr/>
        </p:nvSpPr>
        <p:spPr>
          <a:xfrm>
            <a:off x="902544" y="512874"/>
            <a:ext cx="10280086"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UX METHODS-USER FEEDBACK </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pic>
        <p:nvPicPr>
          <p:cNvPr id="4" name="Picture 5" descr="A screenshot of a cell phone&#10;&#10;Description generated with very high confidence">
            <a:extLst>
              <a:ext uri="{FF2B5EF4-FFF2-40B4-BE49-F238E27FC236}">
                <a16:creationId xmlns:a16="http://schemas.microsoft.com/office/drawing/2014/main" id="{67A5F971-9023-4AE4-BFBE-815B9787CB1B}"/>
              </a:ext>
            </a:extLst>
          </p:cNvPr>
          <p:cNvPicPr>
            <a:picLocks noChangeAspect="1"/>
          </p:cNvPicPr>
          <p:nvPr/>
        </p:nvPicPr>
        <p:blipFill>
          <a:blip r:embed="rId2"/>
          <a:stretch>
            <a:fillRect/>
          </a:stretch>
        </p:blipFill>
        <p:spPr>
          <a:xfrm>
            <a:off x="480349" y="1409862"/>
            <a:ext cx="5617579" cy="4395161"/>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536D3160-9EF0-439C-9A41-48178242150E}"/>
              </a:ext>
            </a:extLst>
          </p:cNvPr>
          <p:cNvPicPr>
            <a:picLocks noChangeAspect="1"/>
          </p:cNvPicPr>
          <p:nvPr/>
        </p:nvPicPr>
        <p:blipFill>
          <a:blip r:embed="rId3"/>
          <a:stretch>
            <a:fillRect/>
          </a:stretch>
        </p:blipFill>
        <p:spPr>
          <a:xfrm>
            <a:off x="6036197" y="1734113"/>
            <a:ext cx="5144946" cy="3997442"/>
          </a:xfrm>
          <a:prstGeom prst="rect">
            <a:avLst/>
          </a:prstGeom>
        </p:spPr>
      </p:pic>
    </p:spTree>
    <p:extLst>
      <p:ext uri="{BB962C8B-B14F-4D97-AF65-F5344CB8AC3E}">
        <p14:creationId xmlns:p14="http://schemas.microsoft.com/office/powerpoint/2010/main" val="3965066607"/>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descr="A close up of text on a white background&#10;&#10;Description generated with high confidence">
            <a:extLst>
              <a:ext uri="{FF2B5EF4-FFF2-40B4-BE49-F238E27FC236}">
                <a16:creationId xmlns:a16="http://schemas.microsoft.com/office/drawing/2014/main" id="{0740DE8C-3E05-4D9B-BEA5-7E8F8B12E0A2}"/>
              </a:ext>
            </a:extLst>
          </p:cNvPr>
          <p:cNvPicPr>
            <a:picLocks noChangeAspect="1"/>
          </p:cNvPicPr>
          <p:nvPr/>
        </p:nvPicPr>
        <p:blipFill>
          <a:blip r:embed="rId2"/>
          <a:stretch>
            <a:fillRect/>
          </a:stretch>
        </p:blipFill>
        <p:spPr>
          <a:xfrm>
            <a:off x="-1929" y="47878"/>
            <a:ext cx="12166920" cy="6742952"/>
          </a:xfrm>
          <a:prstGeom prst="rect">
            <a:avLst/>
          </a:prstGeom>
        </p:spPr>
      </p:pic>
      <p:sp>
        <p:nvSpPr>
          <p:cNvPr id="9" name="矩形 8"/>
          <p:cNvSpPr/>
          <p:nvPr/>
        </p:nvSpPr>
        <p:spPr>
          <a:xfrm>
            <a:off x="3709405" y="715431"/>
            <a:ext cx="5476594" cy="1569660"/>
          </a:xfrm>
          <a:prstGeom prst="rect">
            <a:avLst/>
          </a:prstGeom>
        </p:spPr>
        <p:txBody>
          <a:bodyPr wrap="square" anchor="t">
            <a:spAutoFit/>
          </a:bodyPr>
          <a:lstStyle/>
          <a:p>
            <a:pPr algn="dist" latinLnBrk="1"/>
            <a:endParaRPr lang="en-US" altLang="zh-CN" sz="4800" b="1" dirty="0">
              <a:solidFill>
                <a:schemeClr val="tx1">
                  <a:lumMod val="75000"/>
                  <a:lumOff val="25000"/>
                </a:schemeClr>
              </a:solidFill>
              <a:latin typeface="Segoe UI Semilight"/>
              <a:ea typeface="Cambria Math"/>
              <a:cs typeface="Segoe UI Semilight"/>
            </a:endParaRPr>
          </a:p>
          <a:p>
            <a:pPr algn="dist"/>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2046680" y="230976"/>
            <a:ext cx="2135560"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4</a:t>
            </a:r>
            <a:endParaRPr lang="en-US" altLang="zh-CN" sz="4800" b="1" dirty="0">
              <a:solidFill>
                <a:schemeClr val="tx1">
                  <a:lumMod val="75000"/>
                  <a:lumOff val="25000"/>
                </a:schemeClr>
              </a:solidFill>
              <a:latin typeface="Segoe UI Semilight"/>
              <a:ea typeface="Cambria Math"/>
              <a:cs typeface="Segoe UI Semilight"/>
            </a:endParaRPr>
          </a:p>
        </p:txBody>
      </p:sp>
      <p:graphicFrame>
        <p:nvGraphicFramePr>
          <p:cNvPr id="2" name="Table 3">
            <a:extLst>
              <a:ext uri="{FF2B5EF4-FFF2-40B4-BE49-F238E27FC236}">
                <a16:creationId xmlns:a16="http://schemas.microsoft.com/office/drawing/2014/main" id="{3ADFBCC0-E028-4876-8EA3-FD8BC3BF661F}"/>
              </a:ext>
            </a:extLst>
          </p:cNvPr>
          <p:cNvGraphicFramePr>
            <a:graphicFrameLocks noGrp="1"/>
          </p:cNvGraphicFramePr>
          <p:nvPr>
            <p:extLst>
              <p:ext uri="{D42A27DB-BD31-4B8C-83A1-F6EECF244321}">
                <p14:modId xmlns:p14="http://schemas.microsoft.com/office/powerpoint/2010/main" val="2805950643"/>
              </p:ext>
            </p:extLst>
          </p:nvPr>
        </p:nvGraphicFramePr>
        <p:xfrm>
          <a:off x="2204592" y="2391060"/>
          <a:ext cx="8168637" cy="3142490"/>
        </p:xfrm>
        <a:graphic>
          <a:graphicData uri="http://schemas.openxmlformats.org/drawingml/2006/table">
            <a:tbl>
              <a:tblPr firstRow="1" bandRow="1">
                <a:tableStyleId>{F5AB1C69-6EDB-4FF4-983F-18BD219EF322}</a:tableStyleId>
              </a:tblPr>
              <a:tblGrid>
                <a:gridCol w="2040037">
                  <a:extLst>
                    <a:ext uri="{9D8B030D-6E8A-4147-A177-3AD203B41FA5}">
                      <a16:colId xmlns:a16="http://schemas.microsoft.com/office/drawing/2014/main" val="1837095292"/>
                    </a:ext>
                  </a:extLst>
                </a:gridCol>
                <a:gridCol w="6128600">
                  <a:extLst>
                    <a:ext uri="{9D8B030D-6E8A-4147-A177-3AD203B41FA5}">
                      <a16:colId xmlns:a16="http://schemas.microsoft.com/office/drawing/2014/main" val="1574811388"/>
                    </a:ext>
                  </a:extLst>
                </a:gridCol>
              </a:tblGrid>
              <a:tr h="511854">
                <a:tc>
                  <a:txBody>
                    <a:bodyPr/>
                    <a:lstStyle/>
                    <a:p>
                      <a:r>
                        <a:rPr lang="en-US" dirty="0"/>
                        <a:t>TASK</a:t>
                      </a:r>
                    </a:p>
                  </a:txBody>
                  <a:tcPr/>
                </a:tc>
                <a:tc>
                  <a:txBody>
                    <a:bodyPr/>
                    <a:lstStyle/>
                    <a:p>
                      <a:pPr lvl="0">
                        <a:buNone/>
                      </a:pPr>
                      <a:r>
                        <a:rPr lang="en-US" dirty="0"/>
                        <a:t>DESCRIPTION</a:t>
                      </a:r>
                    </a:p>
                  </a:txBody>
                  <a:tcPr/>
                </a:tc>
                <a:extLst>
                  <a:ext uri="{0D108BD9-81ED-4DB2-BD59-A6C34878D82A}">
                    <a16:rowId xmlns:a16="http://schemas.microsoft.com/office/drawing/2014/main" val="262259189"/>
                  </a:ext>
                </a:extLst>
              </a:tr>
              <a:tr h="511854">
                <a:tc>
                  <a:txBody>
                    <a:bodyPr/>
                    <a:lstStyle/>
                    <a:p>
                      <a:r>
                        <a:rPr lang="en-US" dirty="0"/>
                        <a:t>1</a:t>
                      </a:r>
                    </a:p>
                  </a:txBody>
                  <a:tcPr/>
                </a:tc>
                <a:tc>
                  <a:txBody>
                    <a:bodyPr/>
                    <a:lstStyle/>
                    <a:p>
                      <a:pPr lvl="0">
                        <a:buNone/>
                      </a:pPr>
                      <a:r>
                        <a:rPr lang="en-US" dirty="0"/>
                        <a:t>Look up for  and favorite the newest </a:t>
                      </a:r>
                      <a:r>
                        <a:rPr lang="en-US" dirty="0" err="1"/>
                        <a:t>publishment</a:t>
                      </a:r>
                      <a:r>
                        <a:rPr lang="en-US" dirty="0"/>
                        <a:t> of author </a:t>
                      </a:r>
                      <a:r>
                        <a:rPr lang="en-US" dirty="0" err="1"/>
                        <a:t>Jojo</a:t>
                      </a:r>
                      <a:r>
                        <a:rPr lang="en-US" dirty="0"/>
                        <a:t> Moyes</a:t>
                      </a:r>
                    </a:p>
                  </a:txBody>
                  <a:tcPr/>
                </a:tc>
                <a:extLst>
                  <a:ext uri="{0D108BD9-81ED-4DB2-BD59-A6C34878D82A}">
                    <a16:rowId xmlns:a16="http://schemas.microsoft.com/office/drawing/2014/main" val="4025094865"/>
                  </a:ext>
                </a:extLst>
              </a:tr>
              <a:tr h="497639">
                <a:tc>
                  <a:txBody>
                    <a:bodyPr/>
                    <a:lstStyle/>
                    <a:p>
                      <a:r>
                        <a:rPr lang="en-US" dirty="0"/>
                        <a:t>2</a:t>
                      </a:r>
                    </a:p>
                  </a:txBody>
                  <a:tcPr/>
                </a:tc>
                <a:tc>
                  <a:txBody>
                    <a:bodyPr/>
                    <a:lstStyle/>
                    <a:p>
                      <a:pPr lvl="0">
                        <a:buNone/>
                      </a:pPr>
                      <a:r>
                        <a:rPr lang="en-US" dirty="0"/>
                        <a:t>Register and sign in a new account</a:t>
                      </a:r>
                    </a:p>
                  </a:txBody>
                  <a:tcPr/>
                </a:tc>
                <a:extLst>
                  <a:ext uri="{0D108BD9-81ED-4DB2-BD59-A6C34878D82A}">
                    <a16:rowId xmlns:a16="http://schemas.microsoft.com/office/drawing/2014/main" val="1068791169"/>
                  </a:ext>
                </a:extLst>
              </a:tr>
              <a:tr h="497639">
                <a:tc>
                  <a:txBody>
                    <a:bodyPr/>
                    <a:lstStyle/>
                    <a:p>
                      <a:r>
                        <a:rPr lang="en-US" dirty="0"/>
                        <a:t>3</a:t>
                      </a:r>
                    </a:p>
                  </a:txBody>
                  <a:tcPr/>
                </a:tc>
                <a:tc>
                  <a:txBody>
                    <a:bodyPr/>
                    <a:lstStyle/>
                    <a:p>
                      <a:pPr lvl="0">
                        <a:buNone/>
                      </a:pPr>
                      <a:r>
                        <a:rPr lang="en-US" dirty="0"/>
                        <a:t>Establish a private review and a public review for the book</a:t>
                      </a:r>
                    </a:p>
                  </a:txBody>
                  <a:tcPr/>
                </a:tc>
                <a:extLst>
                  <a:ext uri="{0D108BD9-81ED-4DB2-BD59-A6C34878D82A}">
                    <a16:rowId xmlns:a16="http://schemas.microsoft.com/office/drawing/2014/main" val="1038747782"/>
                  </a:ext>
                </a:extLst>
              </a:tr>
              <a:tr h="497639">
                <a:tc>
                  <a:txBody>
                    <a:bodyPr/>
                    <a:lstStyle/>
                    <a:p>
                      <a:r>
                        <a:rPr lang="en-US" dirty="0"/>
                        <a:t>4</a:t>
                      </a:r>
                    </a:p>
                  </a:txBody>
                  <a:tcPr/>
                </a:tc>
                <a:tc>
                  <a:txBody>
                    <a:bodyPr/>
                    <a:lstStyle/>
                    <a:p>
                      <a:pPr lvl="0">
                        <a:buNone/>
                      </a:pPr>
                      <a:r>
                        <a:rPr lang="en-US" dirty="0"/>
                        <a:t>Charge the account to read more </a:t>
                      </a:r>
                    </a:p>
                  </a:txBody>
                  <a:tcPr/>
                </a:tc>
                <a:extLst>
                  <a:ext uri="{0D108BD9-81ED-4DB2-BD59-A6C34878D82A}">
                    <a16:rowId xmlns:a16="http://schemas.microsoft.com/office/drawing/2014/main" val="1266016506"/>
                  </a:ext>
                </a:extLst>
              </a:tr>
              <a:tr h="497639">
                <a:tc>
                  <a:txBody>
                    <a:bodyPr/>
                    <a:lstStyle/>
                    <a:p>
                      <a:r>
                        <a:rPr lang="en-US" dirty="0"/>
                        <a:t>5</a:t>
                      </a:r>
                    </a:p>
                  </a:txBody>
                  <a:tcPr/>
                </a:tc>
                <a:tc>
                  <a:txBody>
                    <a:bodyPr/>
                    <a:lstStyle/>
                    <a:p>
                      <a:pPr lvl="0">
                        <a:buNone/>
                      </a:pPr>
                      <a:r>
                        <a:rPr lang="en-US" dirty="0"/>
                        <a:t>Establish a comment on book reviews of other readers</a:t>
                      </a:r>
                    </a:p>
                  </a:txBody>
                  <a:tcPr/>
                </a:tc>
                <a:extLst>
                  <a:ext uri="{0D108BD9-81ED-4DB2-BD59-A6C34878D82A}">
                    <a16:rowId xmlns:a16="http://schemas.microsoft.com/office/drawing/2014/main" val="3876595234"/>
                  </a:ext>
                </a:extLst>
              </a:tr>
            </a:tbl>
          </a:graphicData>
        </a:graphic>
      </p:graphicFrame>
      <p:sp>
        <p:nvSpPr>
          <p:cNvPr id="5" name="TextBox 4">
            <a:extLst>
              <a:ext uri="{FF2B5EF4-FFF2-40B4-BE49-F238E27FC236}">
                <a16:creationId xmlns:a16="http://schemas.microsoft.com/office/drawing/2014/main" id="{3EBF4A55-9489-4400-B5CC-0DF6B05DB7DB}"/>
              </a:ext>
            </a:extLst>
          </p:cNvPr>
          <p:cNvSpPr txBox="1"/>
          <p:nvPr/>
        </p:nvSpPr>
        <p:spPr>
          <a:xfrm>
            <a:off x="2978552" y="1184476"/>
            <a:ext cx="30615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5 tasks for usabulity testing</a:t>
            </a:r>
            <a:endParaRPr lang="en-US" sz="2000" dirty="0">
              <a:cs typeface="Calibri"/>
            </a:endParaRPr>
          </a:p>
        </p:txBody>
      </p:sp>
    </p:spTree>
    <p:extLst>
      <p:ext uri="{BB962C8B-B14F-4D97-AF65-F5344CB8AC3E}">
        <p14:creationId xmlns:p14="http://schemas.microsoft.com/office/powerpoint/2010/main" val="2219478506"/>
      </p:ext>
    </p:extLst>
  </p:cSld>
  <p:clrMapOvr>
    <a:masterClrMapping/>
  </p:clrMapOvr>
  <p:transition spd="slow" advClick="0" advTm="3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709405" y="715431"/>
            <a:ext cx="5476594" cy="1569660"/>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USABILITY TESTING</a:t>
            </a:r>
          </a:p>
          <a:p>
            <a:pPr algn="dist"/>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648072" y="4581128"/>
            <a:ext cx="2135560" cy="830997"/>
          </a:xfrm>
          <a:prstGeom prst="rect">
            <a:avLst/>
          </a:prstGeom>
        </p:spPr>
        <p:txBody>
          <a:bodyPr wrap="square" anchor="t">
            <a:spAutoFit/>
          </a:bodyPr>
          <a:lstStyle/>
          <a:p>
            <a:pPr algn="dist" latinLnBrk="1"/>
            <a:endParaRPr lang="en-US" altLang="zh-CN" sz="4800" b="1" dirty="0">
              <a:solidFill>
                <a:schemeClr val="tx1">
                  <a:lumMod val="75000"/>
                  <a:lumOff val="25000"/>
                </a:schemeClr>
              </a:solidFill>
              <a:latin typeface="Segoe UI Semilight"/>
              <a:ea typeface="Cambria Math"/>
              <a:cs typeface="Segoe UI Semilight"/>
            </a:endParaRPr>
          </a:p>
        </p:txBody>
      </p:sp>
      <p:graphicFrame>
        <p:nvGraphicFramePr>
          <p:cNvPr id="3" name="Table 3">
            <a:extLst>
              <a:ext uri="{FF2B5EF4-FFF2-40B4-BE49-F238E27FC236}">
                <a16:creationId xmlns:a16="http://schemas.microsoft.com/office/drawing/2014/main" id="{9319D9B0-656B-4976-AB8F-A2C7B5075DE4}"/>
              </a:ext>
            </a:extLst>
          </p:cNvPr>
          <p:cNvGraphicFramePr>
            <a:graphicFrameLocks noGrp="1"/>
          </p:cNvGraphicFramePr>
          <p:nvPr>
            <p:extLst>
              <p:ext uri="{D42A27DB-BD31-4B8C-83A1-F6EECF244321}">
                <p14:modId xmlns:p14="http://schemas.microsoft.com/office/powerpoint/2010/main" val="1544141232"/>
              </p:ext>
            </p:extLst>
          </p:nvPr>
        </p:nvGraphicFramePr>
        <p:xfrm>
          <a:off x="694481" y="1765139"/>
          <a:ext cx="10838944" cy="3840480"/>
        </p:xfrm>
        <a:graphic>
          <a:graphicData uri="http://schemas.openxmlformats.org/drawingml/2006/table">
            <a:tbl>
              <a:tblPr firstRow="1" bandRow="1">
                <a:tableStyleId>{F5AB1C69-6EDB-4FF4-983F-18BD219EF322}</a:tableStyleId>
              </a:tblPr>
              <a:tblGrid>
                <a:gridCol w="1204490">
                  <a:extLst>
                    <a:ext uri="{9D8B030D-6E8A-4147-A177-3AD203B41FA5}">
                      <a16:colId xmlns:a16="http://schemas.microsoft.com/office/drawing/2014/main" val="2728683881"/>
                    </a:ext>
                  </a:extLst>
                </a:gridCol>
                <a:gridCol w="855881">
                  <a:extLst>
                    <a:ext uri="{9D8B030D-6E8A-4147-A177-3AD203B41FA5}">
                      <a16:colId xmlns:a16="http://schemas.microsoft.com/office/drawing/2014/main" val="536015061"/>
                    </a:ext>
                  </a:extLst>
                </a:gridCol>
                <a:gridCol w="855881">
                  <a:extLst>
                    <a:ext uri="{9D8B030D-6E8A-4147-A177-3AD203B41FA5}">
                      <a16:colId xmlns:a16="http://schemas.microsoft.com/office/drawing/2014/main" val="1127706966"/>
                    </a:ext>
                  </a:extLst>
                </a:gridCol>
                <a:gridCol w="855881">
                  <a:extLst>
                    <a:ext uri="{9D8B030D-6E8A-4147-A177-3AD203B41FA5}">
                      <a16:colId xmlns:a16="http://schemas.microsoft.com/office/drawing/2014/main" val="4039666716"/>
                    </a:ext>
                  </a:extLst>
                </a:gridCol>
                <a:gridCol w="855881">
                  <a:extLst>
                    <a:ext uri="{9D8B030D-6E8A-4147-A177-3AD203B41FA5}">
                      <a16:colId xmlns:a16="http://schemas.microsoft.com/office/drawing/2014/main" val="411562609"/>
                    </a:ext>
                  </a:extLst>
                </a:gridCol>
                <a:gridCol w="855881">
                  <a:extLst>
                    <a:ext uri="{9D8B030D-6E8A-4147-A177-3AD203B41FA5}">
                      <a16:colId xmlns:a16="http://schemas.microsoft.com/office/drawing/2014/main" val="1479776633"/>
                    </a:ext>
                  </a:extLst>
                </a:gridCol>
                <a:gridCol w="855881">
                  <a:extLst>
                    <a:ext uri="{9D8B030D-6E8A-4147-A177-3AD203B41FA5}">
                      <a16:colId xmlns:a16="http://schemas.microsoft.com/office/drawing/2014/main" val="870861673"/>
                    </a:ext>
                  </a:extLst>
                </a:gridCol>
                <a:gridCol w="855881">
                  <a:extLst>
                    <a:ext uri="{9D8B030D-6E8A-4147-A177-3AD203B41FA5}">
                      <a16:colId xmlns:a16="http://schemas.microsoft.com/office/drawing/2014/main" val="936791041"/>
                    </a:ext>
                  </a:extLst>
                </a:gridCol>
                <a:gridCol w="855881">
                  <a:extLst>
                    <a:ext uri="{9D8B030D-6E8A-4147-A177-3AD203B41FA5}">
                      <a16:colId xmlns:a16="http://schemas.microsoft.com/office/drawing/2014/main" val="3014073433"/>
                    </a:ext>
                  </a:extLst>
                </a:gridCol>
                <a:gridCol w="855881">
                  <a:extLst>
                    <a:ext uri="{9D8B030D-6E8A-4147-A177-3AD203B41FA5}">
                      <a16:colId xmlns:a16="http://schemas.microsoft.com/office/drawing/2014/main" val="164834909"/>
                    </a:ext>
                  </a:extLst>
                </a:gridCol>
                <a:gridCol w="987465">
                  <a:extLst>
                    <a:ext uri="{9D8B030D-6E8A-4147-A177-3AD203B41FA5}">
                      <a16:colId xmlns:a16="http://schemas.microsoft.com/office/drawing/2014/main" val="2794740959"/>
                    </a:ext>
                  </a:extLst>
                </a:gridCol>
                <a:gridCol w="944060">
                  <a:extLst>
                    <a:ext uri="{9D8B030D-6E8A-4147-A177-3AD203B41FA5}">
                      <a16:colId xmlns:a16="http://schemas.microsoft.com/office/drawing/2014/main" val="2252745117"/>
                    </a:ext>
                  </a:extLst>
                </a:gridCol>
              </a:tblGrid>
              <a:tr h="565133">
                <a:tc>
                  <a:txBody>
                    <a:bodyPr/>
                    <a:lstStyle/>
                    <a:p>
                      <a:r>
                        <a:rPr lang="en-US"/>
                        <a:t>Task/ User</a:t>
                      </a:r>
                    </a:p>
                  </a:txBody>
                  <a:tcPr/>
                </a:tc>
                <a:tc>
                  <a:txBody>
                    <a:bodyPr/>
                    <a:lstStyle/>
                    <a:p>
                      <a:r>
                        <a:rPr lang="en-US"/>
                        <a:t>User1</a:t>
                      </a:r>
                    </a:p>
                  </a:txBody>
                  <a:tcPr/>
                </a:tc>
                <a:tc>
                  <a:txBody>
                    <a:bodyPr/>
                    <a:lstStyle/>
                    <a:p>
                      <a:pPr lvl="0">
                        <a:buNone/>
                      </a:pPr>
                      <a:r>
                        <a:rPr lang="en-US" sz="1800" b="1" i="0" u="none" strike="noStrike" noProof="0">
                          <a:latin typeface="Calibri"/>
                        </a:rPr>
                        <a:t>User2</a:t>
                      </a:r>
                      <a:endParaRPr lang="en-US"/>
                    </a:p>
                  </a:txBody>
                  <a:tcPr/>
                </a:tc>
                <a:tc>
                  <a:txBody>
                    <a:bodyPr/>
                    <a:lstStyle/>
                    <a:p>
                      <a:pPr lvl="0">
                        <a:buNone/>
                      </a:pPr>
                      <a:r>
                        <a:rPr lang="en-US" sz="1800" b="1" i="0" u="none" strike="noStrike" noProof="0">
                          <a:latin typeface="Calibri"/>
                        </a:rPr>
                        <a:t>User3</a:t>
                      </a:r>
                      <a:endParaRPr lang="en-US"/>
                    </a:p>
                  </a:txBody>
                  <a:tcPr/>
                </a:tc>
                <a:tc>
                  <a:txBody>
                    <a:bodyPr/>
                    <a:lstStyle/>
                    <a:p>
                      <a:pPr lvl="0">
                        <a:buNone/>
                      </a:pPr>
                      <a:r>
                        <a:rPr lang="en-US" sz="1800" b="1" i="0" u="none" strike="noStrike" noProof="0">
                          <a:latin typeface="Calibri"/>
                        </a:rPr>
                        <a:t>User4</a:t>
                      </a:r>
                      <a:endParaRPr lang="en-US"/>
                    </a:p>
                  </a:txBody>
                  <a:tcPr/>
                </a:tc>
                <a:tc>
                  <a:txBody>
                    <a:bodyPr/>
                    <a:lstStyle/>
                    <a:p>
                      <a:pPr lvl="0">
                        <a:buNone/>
                      </a:pPr>
                      <a:r>
                        <a:rPr lang="en-US" sz="1800" b="1" i="0" u="none" strike="noStrike" noProof="0">
                          <a:latin typeface="Calibri"/>
                        </a:rPr>
                        <a:t>User5</a:t>
                      </a:r>
                      <a:endParaRPr lang="en-US"/>
                    </a:p>
                  </a:txBody>
                  <a:tcPr/>
                </a:tc>
                <a:tc>
                  <a:txBody>
                    <a:bodyPr/>
                    <a:lstStyle/>
                    <a:p>
                      <a:pPr lvl="0">
                        <a:buNone/>
                      </a:pPr>
                      <a:r>
                        <a:rPr lang="en-US" sz="1800" b="1" i="0" u="none" strike="noStrike" noProof="0">
                          <a:latin typeface="Calibri"/>
                        </a:rPr>
                        <a:t>User6</a:t>
                      </a:r>
                      <a:endParaRPr lang="en-US"/>
                    </a:p>
                  </a:txBody>
                  <a:tcPr/>
                </a:tc>
                <a:tc>
                  <a:txBody>
                    <a:bodyPr/>
                    <a:lstStyle/>
                    <a:p>
                      <a:pPr lvl="0">
                        <a:buNone/>
                      </a:pPr>
                      <a:r>
                        <a:rPr lang="en-US" sz="1800" b="1" i="0" u="none" strike="noStrike" noProof="0">
                          <a:latin typeface="Calibri"/>
                        </a:rPr>
                        <a:t>User7</a:t>
                      </a:r>
                      <a:endParaRPr lang="en-US"/>
                    </a:p>
                  </a:txBody>
                  <a:tcPr/>
                </a:tc>
                <a:tc>
                  <a:txBody>
                    <a:bodyPr/>
                    <a:lstStyle/>
                    <a:p>
                      <a:pPr lvl="0">
                        <a:buNone/>
                      </a:pPr>
                      <a:r>
                        <a:rPr lang="en-US" sz="1800" b="1" i="0" u="none" strike="noStrike" noProof="0">
                          <a:latin typeface="Calibri"/>
                        </a:rPr>
                        <a:t>User8</a:t>
                      </a:r>
                      <a:endParaRPr lang="en-US"/>
                    </a:p>
                  </a:txBody>
                  <a:tcPr/>
                </a:tc>
                <a:tc>
                  <a:txBody>
                    <a:bodyPr/>
                    <a:lstStyle/>
                    <a:p>
                      <a:pPr lvl="0">
                        <a:buNone/>
                      </a:pPr>
                      <a:r>
                        <a:rPr lang="en-US" sz="1800" b="1" i="0" u="none" strike="noStrike" noProof="0">
                          <a:latin typeface="Calibri"/>
                        </a:rPr>
                        <a:t>User9</a:t>
                      </a:r>
                      <a:endParaRPr lang="en-US"/>
                    </a:p>
                  </a:txBody>
                  <a:tcPr/>
                </a:tc>
                <a:tc>
                  <a:txBody>
                    <a:bodyPr/>
                    <a:lstStyle/>
                    <a:p>
                      <a:pPr lvl="0">
                        <a:buNone/>
                      </a:pPr>
                      <a:r>
                        <a:rPr lang="en-US"/>
                        <a:t>average</a:t>
                      </a:r>
                      <a:endParaRPr lang="en-US" dirty="0"/>
                    </a:p>
                  </a:txBody>
                  <a:tcPr/>
                </a:tc>
                <a:tc>
                  <a:txBody>
                    <a:bodyPr/>
                    <a:lstStyle/>
                    <a:p>
                      <a:pPr lvl="0">
                        <a:buNone/>
                      </a:pPr>
                      <a:r>
                        <a:rPr lang="en-US"/>
                        <a:t>Experienced </a:t>
                      </a:r>
                      <a:endParaRPr lang="en-US" dirty="0"/>
                    </a:p>
                  </a:txBody>
                  <a:tcPr/>
                </a:tc>
                <a:extLst>
                  <a:ext uri="{0D108BD9-81ED-4DB2-BD59-A6C34878D82A}">
                    <a16:rowId xmlns:a16="http://schemas.microsoft.com/office/drawing/2014/main" val="653748536"/>
                  </a:ext>
                </a:extLst>
              </a:tr>
              <a:tr h="565133">
                <a:tc>
                  <a:txBody>
                    <a:bodyPr/>
                    <a:lstStyle/>
                    <a:p>
                      <a:r>
                        <a:rPr lang="en-US"/>
                        <a:t>1(Expected 35s )</a:t>
                      </a:r>
                    </a:p>
                  </a:txBody>
                  <a:tcPr/>
                </a:tc>
                <a:tc>
                  <a:txBody>
                    <a:bodyPr/>
                    <a:lstStyle/>
                    <a:p>
                      <a:r>
                        <a:rPr lang="en-US"/>
                        <a:t>25s</a:t>
                      </a:r>
                    </a:p>
                  </a:txBody>
                  <a:tcPr/>
                </a:tc>
                <a:tc>
                  <a:txBody>
                    <a:bodyPr/>
                    <a:lstStyle/>
                    <a:p>
                      <a:r>
                        <a:rPr lang="en-US"/>
                        <a:t>27s</a:t>
                      </a:r>
                    </a:p>
                  </a:txBody>
                  <a:tcPr/>
                </a:tc>
                <a:tc>
                  <a:txBody>
                    <a:bodyPr/>
                    <a:lstStyle/>
                    <a:p>
                      <a:r>
                        <a:rPr lang="en-US"/>
                        <a:t>40s</a:t>
                      </a:r>
                    </a:p>
                  </a:txBody>
                  <a:tcPr/>
                </a:tc>
                <a:tc>
                  <a:txBody>
                    <a:bodyPr/>
                    <a:lstStyle/>
                    <a:p>
                      <a:r>
                        <a:rPr lang="en-US"/>
                        <a:t>1min</a:t>
                      </a:r>
                    </a:p>
                  </a:txBody>
                  <a:tcPr/>
                </a:tc>
                <a:tc>
                  <a:txBody>
                    <a:bodyPr/>
                    <a:lstStyle/>
                    <a:p>
                      <a:r>
                        <a:rPr lang="en-US"/>
                        <a:t>55s</a:t>
                      </a:r>
                    </a:p>
                  </a:txBody>
                  <a:tcPr/>
                </a:tc>
                <a:tc>
                  <a:txBody>
                    <a:bodyPr/>
                    <a:lstStyle/>
                    <a:p>
                      <a:r>
                        <a:rPr lang="en-US"/>
                        <a:t>45s</a:t>
                      </a:r>
                    </a:p>
                  </a:txBody>
                  <a:tcPr/>
                </a:tc>
                <a:tc>
                  <a:txBody>
                    <a:bodyPr/>
                    <a:lstStyle/>
                    <a:p>
                      <a:r>
                        <a:rPr lang="en-US"/>
                        <a:t>1m2s</a:t>
                      </a:r>
                    </a:p>
                  </a:txBody>
                  <a:tcPr/>
                </a:tc>
                <a:tc>
                  <a:txBody>
                    <a:bodyPr/>
                    <a:lstStyle/>
                    <a:p>
                      <a:r>
                        <a:rPr lang="en-US"/>
                        <a:t>54s</a:t>
                      </a:r>
                    </a:p>
                  </a:txBody>
                  <a:tcPr/>
                </a:tc>
                <a:tc>
                  <a:txBody>
                    <a:bodyPr/>
                    <a:lstStyle/>
                    <a:p>
                      <a:r>
                        <a:rPr lang="en-US"/>
                        <a:t>45s</a:t>
                      </a:r>
                    </a:p>
                  </a:txBody>
                  <a:tcPr/>
                </a:tc>
                <a:tc>
                  <a:txBody>
                    <a:bodyPr/>
                    <a:lstStyle/>
                    <a:p>
                      <a:pPr lvl="0">
                        <a:buNone/>
                      </a:pPr>
                      <a:r>
                        <a:rPr lang="en-US"/>
                        <a:t>40.5s</a:t>
                      </a:r>
                      <a:endParaRPr lang="en-US" dirty="0"/>
                    </a:p>
                  </a:txBody>
                  <a:tcPr/>
                </a:tc>
                <a:tc>
                  <a:txBody>
                    <a:bodyPr/>
                    <a:lstStyle/>
                    <a:p>
                      <a:pPr lvl="0">
                        <a:buNone/>
                      </a:pPr>
                      <a:r>
                        <a:rPr lang="en-US"/>
                        <a:t>25s</a:t>
                      </a:r>
                      <a:endParaRPr lang="en-US" dirty="0"/>
                    </a:p>
                  </a:txBody>
                  <a:tcPr/>
                </a:tc>
                <a:extLst>
                  <a:ext uri="{0D108BD9-81ED-4DB2-BD59-A6C34878D82A}">
                    <a16:rowId xmlns:a16="http://schemas.microsoft.com/office/drawing/2014/main" val="4222282730"/>
                  </a:ext>
                </a:extLst>
              </a:tr>
              <a:tr h="549399">
                <a:tc>
                  <a:txBody>
                    <a:bodyPr/>
                    <a:lstStyle/>
                    <a:p>
                      <a:r>
                        <a:rPr lang="en-US" dirty="0"/>
                        <a:t>2</a:t>
                      </a:r>
                      <a:r>
                        <a:rPr lang="en-US" sz="1800" b="0" i="0" u="none" strike="noStrike" noProof="0" dirty="0">
                          <a:latin typeface="Calibri"/>
                        </a:rPr>
                        <a:t>(Expecte</a:t>
                      </a:r>
                      <a:r>
                        <a:rPr lang="en-US" sz="1800" b="0" i="0" u="none" strike="noStrike" noProof="0">
                          <a:latin typeface="Calibri"/>
                        </a:rPr>
                        <a:t>d 1m10s )</a:t>
                      </a:r>
                      <a:endParaRPr lang="en-US"/>
                    </a:p>
                  </a:txBody>
                  <a:tcPr/>
                </a:tc>
                <a:tc>
                  <a:txBody>
                    <a:bodyPr/>
                    <a:lstStyle/>
                    <a:p>
                      <a:r>
                        <a:rPr lang="en-US"/>
                        <a:t>42s</a:t>
                      </a:r>
                    </a:p>
                  </a:txBody>
                  <a:tcPr/>
                </a:tc>
                <a:tc>
                  <a:txBody>
                    <a:bodyPr/>
                    <a:lstStyle/>
                    <a:p>
                      <a:r>
                        <a:rPr lang="en-US"/>
                        <a:t>1m</a:t>
                      </a:r>
                    </a:p>
                  </a:txBody>
                  <a:tcPr/>
                </a:tc>
                <a:tc>
                  <a:txBody>
                    <a:bodyPr/>
                    <a:lstStyle/>
                    <a:p>
                      <a:r>
                        <a:rPr lang="en-US"/>
                        <a:t>1m30s</a:t>
                      </a:r>
                    </a:p>
                  </a:txBody>
                  <a:tcPr/>
                </a:tc>
                <a:tc>
                  <a:txBody>
                    <a:bodyPr/>
                    <a:lstStyle/>
                    <a:p>
                      <a:r>
                        <a:rPr lang="en-US"/>
                        <a:t>1m15s</a:t>
                      </a:r>
                    </a:p>
                  </a:txBody>
                  <a:tcPr/>
                </a:tc>
                <a:tc>
                  <a:txBody>
                    <a:bodyPr/>
                    <a:lstStyle/>
                    <a:p>
                      <a:r>
                        <a:rPr lang="en-US"/>
                        <a:t>1m14s</a:t>
                      </a:r>
                    </a:p>
                  </a:txBody>
                  <a:tcPr/>
                </a:tc>
                <a:tc>
                  <a:txBody>
                    <a:bodyPr/>
                    <a:lstStyle/>
                    <a:p>
                      <a:r>
                        <a:rPr lang="en-US"/>
                        <a:t>1m33s</a:t>
                      </a:r>
                    </a:p>
                  </a:txBody>
                  <a:tcPr/>
                </a:tc>
                <a:tc>
                  <a:txBody>
                    <a:bodyPr/>
                    <a:lstStyle/>
                    <a:p>
                      <a:r>
                        <a:rPr lang="en-US"/>
                        <a:t>59s</a:t>
                      </a:r>
                    </a:p>
                  </a:txBody>
                  <a:tcPr/>
                </a:tc>
                <a:tc>
                  <a:txBody>
                    <a:bodyPr/>
                    <a:lstStyle/>
                    <a:p>
                      <a:r>
                        <a:rPr lang="en-US"/>
                        <a:t>1m22s</a:t>
                      </a:r>
                    </a:p>
                  </a:txBody>
                  <a:tcPr/>
                </a:tc>
                <a:tc>
                  <a:txBody>
                    <a:bodyPr/>
                    <a:lstStyle/>
                    <a:p>
                      <a:r>
                        <a:rPr lang="en-US"/>
                        <a:t>1m29s</a:t>
                      </a:r>
                    </a:p>
                  </a:txBody>
                  <a:tcPr/>
                </a:tc>
                <a:tc>
                  <a:txBody>
                    <a:bodyPr/>
                    <a:lstStyle/>
                    <a:p>
                      <a:pPr lvl="0">
                        <a:buNone/>
                      </a:pPr>
                      <a:r>
                        <a:rPr lang="en-US"/>
                        <a:t>1m5s</a:t>
                      </a:r>
                      <a:endParaRPr lang="en-US" dirty="0"/>
                    </a:p>
                  </a:txBody>
                  <a:tcPr/>
                </a:tc>
                <a:tc>
                  <a:txBody>
                    <a:bodyPr/>
                    <a:lstStyle/>
                    <a:p>
                      <a:pPr lvl="0">
                        <a:buNone/>
                      </a:pPr>
                      <a:r>
                        <a:rPr lang="en-US"/>
                        <a:t>1m</a:t>
                      </a:r>
                      <a:endParaRPr lang="en-US" dirty="0"/>
                    </a:p>
                  </a:txBody>
                  <a:tcPr/>
                </a:tc>
                <a:extLst>
                  <a:ext uri="{0D108BD9-81ED-4DB2-BD59-A6C34878D82A}">
                    <a16:rowId xmlns:a16="http://schemas.microsoft.com/office/drawing/2014/main" val="3370250764"/>
                  </a:ext>
                </a:extLst>
              </a:tr>
              <a:tr h="549399">
                <a:tc>
                  <a:txBody>
                    <a:bodyPr/>
                    <a:lstStyle/>
                    <a:p>
                      <a:r>
                        <a:rPr lang="en-US" dirty="0"/>
                        <a:t>3</a:t>
                      </a:r>
                      <a:r>
                        <a:rPr lang="en-US" sz="1800" b="0" i="0" u="none" strike="noStrike" noProof="0" dirty="0">
                          <a:latin typeface="Calibri"/>
                        </a:rPr>
                        <a:t>(Expecte</a:t>
                      </a:r>
                      <a:r>
                        <a:rPr lang="en-US" sz="1800" b="0" i="0" u="none" strike="noStrike" noProof="0">
                          <a:latin typeface="Calibri"/>
                        </a:rPr>
                        <a:t>d 1m)</a:t>
                      </a:r>
                      <a:endParaRPr lang="en-US"/>
                    </a:p>
                  </a:txBody>
                  <a:tcPr/>
                </a:tc>
                <a:tc>
                  <a:txBody>
                    <a:bodyPr/>
                    <a:lstStyle/>
                    <a:p>
                      <a:r>
                        <a:rPr lang="en-US"/>
                        <a:t>42s</a:t>
                      </a:r>
                    </a:p>
                  </a:txBody>
                  <a:tcPr/>
                </a:tc>
                <a:tc>
                  <a:txBody>
                    <a:bodyPr/>
                    <a:lstStyle/>
                    <a:p>
                      <a:r>
                        <a:rPr lang="en-US"/>
                        <a:t>50s</a:t>
                      </a:r>
                    </a:p>
                  </a:txBody>
                  <a:tcPr/>
                </a:tc>
                <a:tc>
                  <a:txBody>
                    <a:bodyPr/>
                    <a:lstStyle/>
                    <a:p>
                      <a:r>
                        <a:rPr lang="en-US"/>
                        <a:t>55s</a:t>
                      </a:r>
                    </a:p>
                  </a:txBody>
                  <a:tcPr/>
                </a:tc>
                <a:tc>
                  <a:txBody>
                    <a:bodyPr/>
                    <a:lstStyle/>
                    <a:p>
                      <a:r>
                        <a:rPr lang="en-US"/>
                        <a:t>59s</a:t>
                      </a:r>
                    </a:p>
                  </a:txBody>
                  <a:tcPr/>
                </a:tc>
                <a:tc>
                  <a:txBody>
                    <a:bodyPr/>
                    <a:lstStyle/>
                    <a:p>
                      <a:r>
                        <a:rPr lang="en-US"/>
                        <a:t>58s</a:t>
                      </a:r>
                    </a:p>
                  </a:txBody>
                  <a:tcPr/>
                </a:tc>
                <a:tc>
                  <a:txBody>
                    <a:bodyPr/>
                    <a:lstStyle/>
                    <a:p>
                      <a:r>
                        <a:rPr lang="en-US"/>
                        <a:t>1m3s</a:t>
                      </a:r>
                    </a:p>
                  </a:txBody>
                  <a:tcPr/>
                </a:tc>
                <a:tc>
                  <a:txBody>
                    <a:bodyPr/>
                    <a:lstStyle/>
                    <a:p>
                      <a:r>
                        <a:rPr lang="en-US"/>
                        <a:t>1m20s</a:t>
                      </a:r>
                    </a:p>
                  </a:txBody>
                  <a:tcPr/>
                </a:tc>
                <a:tc>
                  <a:txBody>
                    <a:bodyPr/>
                    <a:lstStyle/>
                    <a:p>
                      <a:r>
                        <a:rPr lang="en-US"/>
                        <a:t>49s</a:t>
                      </a:r>
                    </a:p>
                  </a:txBody>
                  <a:tcPr/>
                </a:tc>
                <a:tc>
                  <a:txBody>
                    <a:bodyPr/>
                    <a:lstStyle/>
                    <a:p>
                      <a:r>
                        <a:rPr lang="en-US"/>
                        <a:t>55s</a:t>
                      </a:r>
                    </a:p>
                  </a:txBody>
                  <a:tcPr/>
                </a:tc>
                <a:tc>
                  <a:txBody>
                    <a:bodyPr/>
                    <a:lstStyle/>
                    <a:p>
                      <a:pPr lvl="0">
                        <a:buNone/>
                      </a:pPr>
                      <a:r>
                        <a:rPr lang="en-US"/>
                        <a:t>57s</a:t>
                      </a:r>
                      <a:endParaRPr lang="en-US" dirty="0"/>
                    </a:p>
                  </a:txBody>
                  <a:tcPr/>
                </a:tc>
                <a:tc>
                  <a:txBody>
                    <a:bodyPr/>
                    <a:lstStyle/>
                    <a:p>
                      <a:pPr lvl="0">
                        <a:buNone/>
                      </a:pPr>
                      <a:r>
                        <a:rPr lang="en-US"/>
                        <a:t>50s</a:t>
                      </a:r>
                      <a:endParaRPr lang="en-US" dirty="0"/>
                    </a:p>
                  </a:txBody>
                  <a:tcPr/>
                </a:tc>
                <a:extLst>
                  <a:ext uri="{0D108BD9-81ED-4DB2-BD59-A6C34878D82A}">
                    <a16:rowId xmlns:a16="http://schemas.microsoft.com/office/drawing/2014/main" val="2594690402"/>
                  </a:ext>
                </a:extLst>
              </a:tr>
              <a:tr h="549399">
                <a:tc>
                  <a:txBody>
                    <a:bodyPr/>
                    <a:lstStyle/>
                    <a:p>
                      <a:r>
                        <a:rPr lang="en-US" dirty="0"/>
                        <a:t>4</a:t>
                      </a:r>
                      <a:r>
                        <a:rPr lang="en-US" sz="1800" b="0" i="0" u="none" strike="noStrike" noProof="0" dirty="0">
                          <a:latin typeface="Calibri"/>
                        </a:rPr>
                        <a:t>(Expecte</a:t>
                      </a:r>
                      <a:r>
                        <a:rPr lang="en-US" sz="1800" b="0" i="0" u="none" strike="noStrike" noProof="0">
                          <a:latin typeface="Calibri"/>
                        </a:rPr>
                        <a:t>d  45s)</a:t>
                      </a:r>
                      <a:endParaRPr lang="en-US"/>
                    </a:p>
                  </a:txBody>
                  <a:tcPr/>
                </a:tc>
                <a:tc>
                  <a:txBody>
                    <a:bodyPr/>
                    <a:lstStyle/>
                    <a:p>
                      <a:r>
                        <a:rPr lang="en-US"/>
                        <a:t>29s</a:t>
                      </a:r>
                    </a:p>
                  </a:txBody>
                  <a:tcPr/>
                </a:tc>
                <a:tc>
                  <a:txBody>
                    <a:bodyPr/>
                    <a:lstStyle/>
                    <a:p>
                      <a:r>
                        <a:rPr lang="en-US"/>
                        <a:t>40s</a:t>
                      </a:r>
                    </a:p>
                  </a:txBody>
                  <a:tcPr/>
                </a:tc>
                <a:tc>
                  <a:txBody>
                    <a:bodyPr/>
                    <a:lstStyle/>
                    <a:p>
                      <a:r>
                        <a:rPr lang="en-US"/>
                        <a:t>39s</a:t>
                      </a:r>
                    </a:p>
                  </a:txBody>
                  <a:tcPr/>
                </a:tc>
                <a:tc>
                  <a:txBody>
                    <a:bodyPr/>
                    <a:lstStyle/>
                    <a:p>
                      <a:r>
                        <a:rPr lang="en-US"/>
                        <a:t>49s</a:t>
                      </a:r>
                    </a:p>
                  </a:txBody>
                  <a:tcPr/>
                </a:tc>
                <a:tc>
                  <a:txBody>
                    <a:bodyPr/>
                    <a:lstStyle/>
                    <a:p>
                      <a:r>
                        <a:rPr lang="en-US"/>
                        <a:t>47s</a:t>
                      </a:r>
                    </a:p>
                  </a:txBody>
                  <a:tcPr/>
                </a:tc>
                <a:tc>
                  <a:txBody>
                    <a:bodyPr/>
                    <a:lstStyle/>
                    <a:p>
                      <a:r>
                        <a:rPr lang="en-US"/>
                        <a:t>59s</a:t>
                      </a:r>
                    </a:p>
                  </a:txBody>
                  <a:tcPr/>
                </a:tc>
                <a:tc>
                  <a:txBody>
                    <a:bodyPr/>
                    <a:lstStyle/>
                    <a:p>
                      <a:r>
                        <a:rPr lang="en-US"/>
                        <a:t>55s</a:t>
                      </a:r>
                    </a:p>
                  </a:txBody>
                  <a:tcPr/>
                </a:tc>
                <a:tc>
                  <a:txBody>
                    <a:bodyPr/>
                    <a:lstStyle/>
                    <a:p>
                      <a:r>
                        <a:rPr lang="en-US"/>
                        <a:t>1m3s</a:t>
                      </a:r>
                    </a:p>
                  </a:txBody>
                  <a:tcPr/>
                </a:tc>
                <a:tc>
                  <a:txBody>
                    <a:bodyPr/>
                    <a:lstStyle/>
                    <a:p>
                      <a:r>
                        <a:rPr lang="en-US"/>
                        <a:t>1m</a:t>
                      </a:r>
                    </a:p>
                  </a:txBody>
                  <a:tcPr/>
                </a:tc>
                <a:tc>
                  <a:txBody>
                    <a:bodyPr/>
                    <a:lstStyle/>
                    <a:p>
                      <a:pPr lvl="0">
                        <a:buNone/>
                      </a:pPr>
                      <a:r>
                        <a:rPr lang="en-US"/>
                        <a:t>49s</a:t>
                      </a:r>
                      <a:endParaRPr lang="en-US" dirty="0"/>
                    </a:p>
                  </a:txBody>
                  <a:tcPr/>
                </a:tc>
                <a:tc>
                  <a:txBody>
                    <a:bodyPr/>
                    <a:lstStyle/>
                    <a:p>
                      <a:pPr lvl="0">
                        <a:buNone/>
                      </a:pPr>
                      <a:r>
                        <a:rPr lang="en-US"/>
                        <a:t>40s</a:t>
                      </a:r>
                      <a:endParaRPr lang="en-US" dirty="0"/>
                    </a:p>
                  </a:txBody>
                  <a:tcPr/>
                </a:tc>
                <a:extLst>
                  <a:ext uri="{0D108BD9-81ED-4DB2-BD59-A6C34878D82A}">
                    <a16:rowId xmlns:a16="http://schemas.microsoft.com/office/drawing/2014/main" val="1119593256"/>
                  </a:ext>
                </a:extLst>
              </a:tr>
              <a:tr h="549399">
                <a:tc>
                  <a:txBody>
                    <a:bodyPr/>
                    <a:lstStyle/>
                    <a:p>
                      <a:r>
                        <a:rPr lang="en-US" dirty="0"/>
                        <a:t>5</a:t>
                      </a:r>
                      <a:r>
                        <a:rPr lang="en-US" sz="1800" b="0" i="0" u="none" strike="noStrike" noProof="0" dirty="0">
                          <a:latin typeface="Calibri"/>
                        </a:rPr>
                        <a:t>(Expecte</a:t>
                      </a:r>
                      <a:r>
                        <a:rPr lang="en-US" sz="1800" b="0" i="0" u="none" strike="noStrike" noProof="0">
                          <a:latin typeface="Calibri"/>
                        </a:rPr>
                        <a:t>d 40s )</a:t>
                      </a:r>
                      <a:endParaRPr lang="en-US"/>
                    </a:p>
                  </a:txBody>
                  <a:tcPr/>
                </a:tc>
                <a:tc>
                  <a:txBody>
                    <a:bodyPr/>
                    <a:lstStyle/>
                    <a:p>
                      <a:r>
                        <a:rPr lang="en-US"/>
                        <a:t>38s</a:t>
                      </a:r>
                    </a:p>
                  </a:txBody>
                  <a:tcPr/>
                </a:tc>
                <a:tc>
                  <a:txBody>
                    <a:bodyPr/>
                    <a:lstStyle/>
                    <a:p>
                      <a:r>
                        <a:rPr lang="en-US"/>
                        <a:t>37s</a:t>
                      </a:r>
                    </a:p>
                  </a:txBody>
                  <a:tcPr/>
                </a:tc>
                <a:tc>
                  <a:txBody>
                    <a:bodyPr/>
                    <a:lstStyle/>
                    <a:p>
                      <a:r>
                        <a:rPr lang="en-US"/>
                        <a:t>39s</a:t>
                      </a:r>
                    </a:p>
                  </a:txBody>
                  <a:tcPr/>
                </a:tc>
                <a:tc>
                  <a:txBody>
                    <a:bodyPr/>
                    <a:lstStyle/>
                    <a:p>
                      <a:r>
                        <a:rPr lang="en-US"/>
                        <a:t>43s</a:t>
                      </a:r>
                    </a:p>
                  </a:txBody>
                  <a:tcPr/>
                </a:tc>
                <a:tc>
                  <a:txBody>
                    <a:bodyPr/>
                    <a:lstStyle/>
                    <a:p>
                      <a:r>
                        <a:rPr lang="en-US"/>
                        <a:t>40s</a:t>
                      </a:r>
                    </a:p>
                  </a:txBody>
                  <a:tcPr/>
                </a:tc>
                <a:tc>
                  <a:txBody>
                    <a:bodyPr/>
                    <a:lstStyle/>
                    <a:p>
                      <a:r>
                        <a:rPr lang="en-US"/>
                        <a:t>45s</a:t>
                      </a:r>
                    </a:p>
                  </a:txBody>
                  <a:tcPr/>
                </a:tc>
                <a:tc>
                  <a:txBody>
                    <a:bodyPr/>
                    <a:lstStyle/>
                    <a:p>
                      <a:r>
                        <a:rPr lang="en-US"/>
                        <a:t>33s</a:t>
                      </a:r>
                    </a:p>
                  </a:txBody>
                  <a:tcPr/>
                </a:tc>
                <a:tc>
                  <a:txBody>
                    <a:bodyPr/>
                    <a:lstStyle/>
                    <a:p>
                      <a:r>
                        <a:rPr lang="en-US"/>
                        <a:t>54s</a:t>
                      </a:r>
                    </a:p>
                  </a:txBody>
                  <a:tcPr/>
                </a:tc>
                <a:tc>
                  <a:txBody>
                    <a:bodyPr/>
                    <a:lstStyle/>
                    <a:p>
                      <a:r>
                        <a:rPr lang="en-US"/>
                        <a:t>34s</a:t>
                      </a:r>
                    </a:p>
                  </a:txBody>
                  <a:tcPr/>
                </a:tc>
                <a:tc>
                  <a:txBody>
                    <a:bodyPr/>
                    <a:lstStyle/>
                    <a:p>
                      <a:pPr lvl="0">
                        <a:buNone/>
                      </a:pPr>
                      <a:r>
                        <a:rPr lang="en-US"/>
                        <a:t>40.3s</a:t>
                      </a:r>
                      <a:endParaRPr lang="en-US" dirty="0"/>
                    </a:p>
                  </a:txBody>
                  <a:tcPr/>
                </a:tc>
                <a:tc>
                  <a:txBody>
                    <a:bodyPr/>
                    <a:lstStyle/>
                    <a:p>
                      <a:pPr lvl="0">
                        <a:buNone/>
                      </a:pPr>
                      <a:r>
                        <a:rPr lang="en-US"/>
                        <a:t>30s</a:t>
                      </a:r>
                      <a:endParaRPr lang="en-US" dirty="0"/>
                    </a:p>
                  </a:txBody>
                  <a:tcPr/>
                </a:tc>
                <a:extLst>
                  <a:ext uri="{0D108BD9-81ED-4DB2-BD59-A6C34878D82A}">
                    <a16:rowId xmlns:a16="http://schemas.microsoft.com/office/drawing/2014/main" val="2287332988"/>
                  </a:ext>
                </a:extLst>
              </a:tr>
            </a:tbl>
          </a:graphicData>
        </a:graphic>
      </p:graphicFrame>
    </p:spTree>
    <p:extLst>
      <p:ext uri="{BB962C8B-B14F-4D97-AF65-F5344CB8AC3E}">
        <p14:creationId xmlns:p14="http://schemas.microsoft.com/office/powerpoint/2010/main" val="4107734745"/>
      </p:ext>
    </p:extLst>
  </p:cSld>
  <p:clrMapOvr>
    <a:masterClrMapping/>
  </p:clrMapOvr>
  <p:transition spd="slow" advClick="0" advTm="3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图表 20"/>
          <p:cNvGraphicFramePr/>
          <p:nvPr/>
        </p:nvGraphicFramePr>
        <p:xfrm>
          <a:off x="3457858" y="2115164"/>
          <a:ext cx="5265786" cy="3258052"/>
        </p:xfrm>
        <a:graphic>
          <a:graphicData uri="http://schemas.openxmlformats.org/drawingml/2006/chart">
            <c:chart xmlns:c="http://schemas.openxmlformats.org/drawingml/2006/chart" xmlns:r="http://schemas.openxmlformats.org/officeDocument/2006/relationships" r:id="rId2"/>
          </a:graphicData>
        </a:graphic>
      </p:graphicFrame>
      <p:sp>
        <p:nvSpPr>
          <p:cNvPr id="16" name="矩形 15"/>
          <p:cNvSpPr/>
          <p:nvPr/>
        </p:nvSpPr>
        <p:spPr>
          <a:xfrm>
            <a:off x="857755" y="666385"/>
            <a:ext cx="10427327" cy="830997"/>
          </a:xfrm>
          <a:prstGeom prst="rect">
            <a:avLst/>
          </a:prstGeom>
        </p:spPr>
        <p:txBody>
          <a:bodyPr wrap="square" anchor="t">
            <a:spAutoFit/>
          </a:bodyPr>
          <a:lstStyle/>
          <a:p>
            <a:pPr algn="ctr" latinLnBrk="1"/>
            <a:r>
              <a:rPr lang="en-US" altLang="zh-CN" sz="4800" dirty="0">
                <a:solidFill>
                  <a:schemeClr val="tx1">
                    <a:lumMod val="75000"/>
                    <a:lumOff val="25000"/>
                  </a:schemeClr>
                </a:solidFill>
                <a:latin typeface="Britannic Bold"/>
                <a:ea typeface="Microsoft YaHei UI"/>
                <a:cs typeface="Segoe UI Semilight"/>
              </a:rPr>
              <a:t>UX METHODS</a:t>
            </a:r>
          </a:p>
        </p:txBody>
      </p:sp>
      <p:sp>
        <p:nvSpPr>
          <p:cNvPr id="17" name="任意多边形 5"/>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extLst>
              <a:ext uri="{FF2B5EF4-FFF2-40B4-BE49-F238E27FC236}">
                <a16:creationId xmlns:a16="http://schemas.microsoft.com/office/drawing/2014/main" id="{52AE33A8-C47A-47A9-A3FD-E692A8B110BB}"/>
              </a:ext>
            </a:extLst>
          </p:cNvPr>
          <p:cNvSpPr txBox="1"/>
          <p:nvPr/>
        </p:nvSpPr>
        <p:spPr>
          <a:xfrm>
            <a:off x="852949" y="1983657"/>
            <a:ext cx="274320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t> </a:t>
            </a:r>
            <a:r>
              <a:rPr lang="en-US" b="1" dirty="0"/>
              <a:t>The problem to be solved.</a:t>
            </a:r>
          </a:p>
          <a:p>
            <a:pPr algn="r"/>
            <a:r>
              <a:rPr lang="en-US" dirty="0"/>
              <a:t>Readers said they want to add reviews and be able to see other’s reviews.  </a:t>
            </a:r>
          </a:p>
        </p:txBody>
      </p:sp>
      <p:sp>
        <p:nvSpPr>
          <p:cNvPr id="19" name="TextBox 18">
            <a:extLst>
              <a:ext uri="{FF2B5EF4-FFF2-40B4-BE49-F238E27FC236}">
                <a16:creationId xmlns:a16="http://schemas.microsoft.com/office/drawing/2014/main" id="{DBF51635-EE22-4165-8777-F7B721AF131C}"/>
              </a:ext>
            </a:extLst>
          </p:cNvPr>
          <p:cNvSpPr txBox="1"/>
          <p:nvPr/>
        </p:nvSpPr>
        <p:spPr>
          <a:xfrm>
            <a:off x="3519948" y="2389237"/>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t>1</a:t>
            </a:r>
          </a:p>
        </p:txBody>
      </p:sp>
      <p:sp>
        <p:nvSpPr>
          <p:cNvPr id="20" name="TextBox 19">
            <a:extLst>
              <a:ext uri="{FF2B5EF4-FFF2-40B4-BE49-F238E27FC236}">
                <a16:creationId xmlns:a16="http://schemas.microsoft.com/office/drawing/2014/main" id="{899D0D59-5A8D-4F76-BBFF-CF1C7D0394A5}"/>
              </a:ext>
            </a:extLst>
          </p:cNvPr>
          <p:cNvSpPr txBox="1"/>
          <p:nvPr/>
        </p:nvSpPr>
        <p:spPr>
          <a:xfrm>
            <a:off x="3519948" y="4294237"/>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t>3</a:t>
            </a:r>
          </a:p>
        </p:txBody>
      </p:sp>
      <p:sp>
        <p:nvSpPr>
          <p:cNvPr id="23" name="TextBox 22">
            <a:extLst>
              <a:ext uri="{FF2B5EF4-FFF2-40B4-BE49-F238E27FC236}">
                <a16:creationId xmlns:a16="http://schemas.microsoft.com/office/drawing/2014/main" id="{23FB3493-015A-40BF-BECA-41862E068A1F}"/>
              </a:ext>
            </a:extLst>
          </p:cNvPr>
          <p:cNvSpPr txBox="1"/>
          <p:nvPr/>
        </p:nvSpPr>
        <p:spPr>
          <a:xfrm>
            <a:off x="7588044" y="2389237"/>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t>2</a:t>
            </a:r>
          </a:p>
        </p:txBody>
      </p:sp>
      <p:sp>
        <p:nvSpPr>
          <p:cNvPr id="24" name="TextBox 23">
            <a:extLst>
              <a:ext uri="{FF2B5EF4-FFF2-40B4-BE49-F238E27FC236}">
                <a16:creationId xmlns:a16="http://schemas.microsoft.com/office/drawing/2014/main" id="{E9FA5C40-FDD2-4DDB-B4C1-DABA371537E1}"/>
              </a:ext>
            </a:extLst>
          </p:cNvPr>
          <p:cNvSpPr txBox="1"/>
          <p:nvPr/>
        </p:nvSpPr>
        <p:spPr>
          <a:xfrm>
            <a:off x="217119" y="3483231"/>
            <a:ext cx="3302643" cy="286232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b="1" dirty="0"/>
              <a:t>The key deliverables.</a:t>
            </a:r>
          </a:p>
          <a:p>
            <a:pPr algn="r"/>
            <a:r>
              <a:rPr lang="en-US" dirty="0"/>
              <a:t>1.As for our business goal is to encourage people buy books on our web site, and we want them to feel comfortable when using it, we don’t want them be annoyed by others as well. </a:t>
            </a:r>
            <a:endParaRPr lang="en-US" dirty="0">
              <a:cs typeface="Calibri"/>
            </a:endParaRPr>
          </a:p>
          <a:p>
            <a:pPr algn="r"/>
            <a:r>
              <a:rPr lang="en-US" dirty="0"/>
              <a:t>2.User Journeys and User Flows, </a:t>
            </a:r>
            <a:endParaRPr lang="en-US" dirty="0">
              <a:cs typeface="Calibri"/>
            </a:endParaRPr>
          </a:p>
          <a:p>
            <a:pPr algn="r"/>
            <a:r>
              <a:rPr lang="en-US" dirty="0"/>
              <a:t>3.UX Wireframes, </a:t>
            </a:r>
            <a:endParaRPr lang="en-US" dirty="0">
              <a:cs typeface="Calibri"/>
            </a:endParaRPr>
          </a:p>
          <a:p>
            <a:pPr algn="r"/>
            <a:r>
              <a:rPr lang="en-US" dirty="0"/>
              <a:t>4.Interactive Prototypes.</a:t>
            </a:r>
          </a:p>
        </p:txBody>
      </p:sp>
      <p:sp>
        <p:nvSpPr>
          <p:cNvPr id="25" name="TextBox 24">
            <a:extLst>
              <a:ext uri="{FF2B5EF4-FFF2-40B4-BE49-F238E27FC236}">
                <a16:creationId xmlns:a16="http://schemas.microsoft.com/office/drawing/2014/main" id="{6FDAB6CB-82EB-435D-BFC4-0E20ECFB608A}"/>
              </a:ext>
            </a:extLst>
          </p:cNvPr>
          <p:cNvSpPr txBox="1"/>
          <p:nvPr/>
        </p:nvSpPr>
        <p:spPr>
          <a:xfrm>
            <a:off x="8014161" y="1163784"/>
            <a:ext cx="4099179" cy="31393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The process used to find a solution.</a:t>
            </a:r>
          </a:p>
          <a:p>
            <a:r>
              <a:rPr lang="en-US" dirty="0"/>
              <a:t> Most of candidates interviewed don’t like to read the review before because some of the book review have spoiler, which is very annoying, also, they don’t want to follow other’s thoughts to go through the book. And some of them don’t want fake trash reviews like the reviewer just made something up and after you reading it makes you feel you don’t want to read it, but they have not even read it. </a:t>
            </a:r>
            <a:endParaRPr lang="en-US" dirty="0">
              <a:cs typeface="Calibri"/>
            </a:endParaRPr>
          </a:p>
        </p:txBody>
      </p:sp>
      <p:sp>
        <p:nvSpPr>
          <p:cNvPr id="11" name="TextBox 10">
            <a:extLst>
              <a:ext uri="{FF2B5EF4-FFF2-40B4-BE49-F238E27FC236}">
                <a16:creationId xmlns:a16="http://schemas.microsoft.com/office/drawing/2014/main" id="{DD706230-EDB0-4921-B532-2A3564DCB759}"/>
              </a:ext>
            </a:extLst>
          </p:cNvPr>
          <p:cNvSpPr txBox="1"/>
          <p:nvPr/>
        </p:nvSpPr>
        <p:spPr>
          <a:xfrm>
            <a:off x="7588043" y="4294236"/>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dirty="0">
                <a:cs typeface="Calibri"/>
              </a:rPr>
              <a:t>4</a:t>
            </a:r>
          </a:p>
        </p:txBody>
      </p:sp>
      <p:sp>
        <p:nvSpPr>
          <p:cNvPr id="12" name="TextBox 11">
            <a:extLst>
              <a:ext uri="{FF2B5EF4-FFF2-40B4-BE49-F238E27FC236}">
                <a16:creationId xmlns:a16="http://schemas.microsoft.com/office/drawing/2014/main" id="{DAC7BB06-9C19-44FD-B0C2-3A046A2B952C}"/>
              </a:ext>
            </a:extLst>
          </p:cNvPr>
          <p:cNvSpPr txBox="1"/>
          <p:nvPr/>
        </p:nvSpPr>
        <p:spPr>
          <a:xfrm>
            <a:off x="8014160" y="4390693"/>
            <a:ext cx="4103225"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The outcome and results.</a:t>
            </a:r>
          </a:p>
          <a:p>
            <a:r>
              <a:rPr lang="en-US" dirty="0"/>
              <a:t>So, first readers can add reviews only after they buy the book, if you don’t have the book, you can’t add reviews. Then, we added book review spoiler brush, the people who writes reviews can brush their spoiler, thus, if they don’t want to be interrupted, they won’t interrupt others.</a:t>
            </a:r>
          </a:p>
        </p:txBody>
      </p:sp>
    </p:spTree>
    <p:extLst>
      <p:ext uri="{BB962C8B-B14F-4D97-AF65-F5344CB8AC3E}">
        <p14:creationId xmlns:p14="http://schemas.microsoft.com/office/powerpoint/2010/main" val="699230377"/>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pic>
        <p:nvPicPr>
          <p:cNvPr id="11" name="图片 10"/>
          <p:cNvPicPr>
            <a:picLocks noChangeAspect="1"/>
          </p:cNvPicPr>
          <p:nvPr/>
        </p:nvPicPr>
        <p:blipFill rotWithShape="1">
          <a:blip r:embed="rId3" cstate="print">
            <a:duotone>
              <a:prstClr val="black"/>
              <a:schemeClr val="bg1">
                <a:lumMod val="95000"/>
                <a:tint val="45000"/>
                <a:satMod val="400000"/>
              </a:schemeClr>
            </a:duotone>
            <a:extLst>
              <a:ext uri="{BEBA8EAE-BF5A-486C-A8C5-ECC9F3942E4B}">
                <a14:imgProps xmlns:a14="http://schemas.microsoft.com/office/drawing/2010/main">
                  <a14:imgLayer r:embed="rId4">
                    <a14:imgEffect>
                      <a14:saturation sat="200000"/>
                    </a14:imgEffect>
                    <a14:imgEffect>
                      <a14:brightnessContrast bright="15000" contrast="9000"/>
                    </a14:imgEffect>
                  </a14:imgLayer>
                </a14:imgProps>
              </a:ext>
              <a:ext uri="{28A0092B-C50C-407E-A947-70E740481C1C}">
                <a14:useLocalDpi xmlns:a14="http://schemas.microsoft.com/office/drawing/2010/main" val="0"/>
              </a:ext>
            </a:extLst>
          </a:blip>
          <a:srcRect t="50000" r="18504"/>
          <a:stretch/>
        </p:blipFill>
        <p:spPr>
          <a:xfrm>
            <a:off x="3431704" y="3429000"/>
            <a:ext cx="8784976" cy="3429000"/>
          </a:xfrm>
          <a:prstGeom prst="rect">
            <a:avLst/>
          </a:prstGeom>
        </p:spPr>
      </p:pic>
      <p:sp>
        <p:nvSpPr>
          <p:cNvPr id="9" name="矩形 8"/>
          <p:cNvSpPr/>
          <p:nvPr/>
        </p:nvSpPr>
        <p:spPr>
          <a:xfrm>
            <a:off x="5522772" y="966216"/>
            <a:ext cx="4540974"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UX PRINCIPLES</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648072" y="4581128"/>
            <a:ext cx="2135560"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2</a:t>
            </a:r>
            <a:endParaRPr lang="en-US" altLang="zh-CN" sz="4800" b="1" dirty="0">
              <a:solidFill>
                <a:schemeClr val="tx1">
                  <a:lumMod val="75000"/>
                  <a:lumOff val="25000"/>
                </a:schemeClr>
              </a:solidFill>
              <a:latin typeface="Segoe UI Semilight"/>
              <a:ea typeface="Cambria Math"/>
              <a:cs typeface="Segoe UI Semilight"/>
            </a:endParaRPr>
          </a:p>
        </p:txBody>
      </p:sp>
    </p:spTree>
    <p:extLst>
      <p:ext uri="{BB962C8B-B14F-4D97-AF65-F5344CB8AC3E}">
        <p14:creationId xmlns:p14="http://schemas.microsoft.com/office/powerpoint/2010/main" val="3905876087"/>
      </p:ext>
    </p:extLst>
  </p:cSld>
  <p:clrMapOvr>
    <a:masterClrMapping/>
  </p:clrMapOvr>
  <p:transition spd="slow" advClick="0" advTm="3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854088" y="281381"/>
            <a:ext cx="4540974"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UX PRINCIPLES</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10" name="Google Shape;128;p18">
            <a:extLst>
              <a:ext uri="{FF2B5EF4-FFF2-40B4-BE49-F238E27FC236}">
                <a16:creationId xmlns:a16="http://schemas.microsoft.com/office/drawing/2014/main" id="{1DD47B6E-9F49-42B4-B715-2F60B6088EDB}"/>
              </a:ext>
            </a:extLst>
          </p:cNvPr>
          <p:cNvSpPr txBox="1">
            <a:spLocks noGrp="1"/>
          </p:cNvSpPr>
          <p:nvPr/>
        </p:nvSpPr>
        <p:spPr>
          <a:xfrm>
            <a:off x="3854615" y="1365103"/>
            <a:ext cx="6862059" cy="4626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lvl="0" indent="0" algn="l" rtl="0">
              <a:spcBef>
                <a:spcPts val="0"/>
              </a:spcBef>
              <a:spcAft>
                <a:spcPts val="0"/>
              </a:spcAft>
              <a:buNone/>
            </a:pPr>
            <a:r>
              <a:rPr lang="zh-CN" sz="1200" b="1">
                <a:solidFill>
                  <a:srgbClr val="333333"/>
                </a:solidFill>
                <a:highlight>
                  <a:srgbClr val="FFFFFF"/>
                </a:highlight>
                <a:latin typeface="Open Sans"/>
                <a:ea typeface="Open Sans"/>
                <a:cs typeface="Open Sans"/>
                <a:sym typeface="Open Sans"/>
              </a:rPr>
              <a:t>1. Content Prioritization</a:t>
            </a:r>
            <a:endParaRPr sz="1200" b="1">
              <a:solidFill>
                <a:srgbClr val="333333"/>
              </a:solidFill>
              <a:highlight>
                <a:srgbClr val="FFFFFF"/>
              </a:highlight>
              <a:latin typeface="Open Sans"/>
              <a:ea typeface="Open Sans"/>
              <a:cs typeface="Open Sans"/>
              <a:sym typeface="Open Sans"/>
            </a:endParaRPr>
          </a:p>
          <a:p>
            <a:pPr marL="0" lvl="0" indent="0" algn="l" rtl="0">
              <a:spcBef>
                <a:spcPts val="1600"/>
              </a:spcBef>
              <a:spcAft>
                <a:spcPts val="0"/>
              </a:spcAft>
              <a:buNone/>
            </a:pPr>
            <a:r>
              <a:rPr lang="zh-CN" sz="1200">
                <a:solidFill>
                  <a:srgbClr val="333333"/>
                </a:solidFill>
                <a:highlight>
                  <a:srgbClr val="FFFFFF"/>
                </a:highlight>
                <a:latin typeface="Open Sans"/>
                <a:ea typeface="Open Sans"/>
                <a:cs typeface="Open Sans"/>
                <a:sym typeface="Open Sans"/>
              </a:rPr>
              <a:t>Grab users’ attention within the first few seconds of interaction with our products.</a:t>
            </a:r>
            <a:r>
              <a:rPr lang="zh-CN" sz="1200" b="1">
                <a:solidFill>
                  <a:srgbClr val="169195"/>
                </a:solidFill>
                <a:highlight>
                  <a:srgbClr val="FFFFFF"/>
                </a:highlight>
                <a:latin typeface="Open Sans"/>
                <a:ea typeface="Open Sans"/>
                <a:cs typeface="Open Sans"/>
                <a:sym typeface="Open Sans"/>
              </a:rPr>
              <a:t>Less is more.</a:t>
            </a:r>
            <a:r>
              <a:rPr lang="zh-CN" sz="1200" dirty="0">
                <a:solidFill>
                  <a:srgbClr val="333333"/>
                </a:solidFill>
                <a:highlight>
                  <a:srgbClr val="FFFFFF"/>
                </a:highlight>
                <a:latin typeface="Open Sans"/>
                <a:ea typeface="Open Sans"/>
                <a:cs typeface="Open Sans"/>
                <a:sym typeface="Open Sans"/>
              </a:rPr>
              <a:t> </a:t>
            </a:r>
            <a:r>
              <a:rPr lang="zh-CN" sz="1200">
                <a:solidFill>
                  <a:srgbClr val="333333"/>
                </a:solidFill>
                <a:highlight>
                  <a:srgbClr val="FFFFFF"/>
                </a:highlight>
                <a:latin typeface="Open Sans"/>
                <a:ea typeface="Open Sans"/>
                <a:cs typeface="Open Sans"/>
                <a:sym typeface="Open Sans"/>
              </a:rPr>
              <a:t>When designing our products, keep interface elements to a minimum. Simple designs are what keep the user engaged and at ease with products.</a:t>
            </a:r>
            <a:endParaRPr sz="1200">
              <a:solidFill>
                <a:srgbClr val="333333"/>
              </a:solidFill>
              <a:latin typeface="Open Sans"/>
              <a:ea typeface="Open Sans"/>
              <a:cs typeface="Open Sans"/>
              <a:sym typeface="Open Sans"/>
            </a:endParaRPr>
          </a:p>
          <a:p>
            <a:pPr marL="0" lvl="0" indent="0" algn="l" rtl="0">
              <a:spcBef>
                <a:spcPts val="1600"/>
              </a:spcBef>
              <a:spcAft>
                <a:spcPts val="0"/>
              </a:spcAft>
              <a:buNone/>
            </a:pPr>
            <a:r>
              <a:rPr lang="zh-CN" sz="1200" b="1">
                <a:solidFill>
                  <a:srgbClr val="333333"/>
                </a:solidFill>
                <a:highlight>
                  <a:srgbClr val="FFFFFF"/>
                </a:highlight>
                <a:latin typeface="Open Sans"/>
                <a:ea typeface="Open Sans"/>
                <a:cs typeface="Open Sans"/>
                <a:sym typeface="Open Sans"/>
              </a:rPr>
              <a:t>2. Make Navigation Intuitive</a:t>
            </a:r>
            <a:endParaRPr sz="1200" b="1">
              <a:solidFill>
                <a:srgbClr val="333333"/>
              </a:solidFill>
              <a:highlight>
                <a:srgbClr val="FFFFFF"/>
              </a:highlight>
              <a:latin typeface="Open Sans"/>
              <a:ea typeface="Open Sans"/>
              <a:cs typeface="Open Sans"/>
              <a:sym typeface="Open Sans"/>
            </a:endParaRPr>
          </a:p>
          <a:p>
            <a:pPr marL="0" lvl="0" indent="0" algn="l" rtl="0">
              <a:spcBef>
                <a:spcPts val="1600"/>
              </a:spcBef>
              <a:spcAft>
                <a:spcPts val="0"/>
              </a:spcAft>
              <a:buNone/>
            </a:pPr>
            <a:r>
              <a:rPr lang="zh-CN" sz="1200">
                <a:solidFill>
                  <a:srgbClr val="333333"/>
                </a:solidFill>
                <a:latin typeface="Open Sans"/>
                <a:ea typeface="Open Sans"/>
                <a:cs typeface="Open Sans"/>
                <a:sym typeface="Open Sans"/>
              </a:rPr>
              <a:t>Users should intuitively be able to navigate through our app via clear pathways and be able to complete all primary tasks without requiring any explanations.</a:t>
            </a:r>
            <a:endParaRPr sz="1200" b="1">
              <a:solidFill>
                <a:srgbClr val="333333"/>
              </a:solidFill>
              <a:highlight>
                <a:srgbClr val="FFFFFF"/>
              </a:highlight>
              <a:latin typeface="Open Sans"/>
              <a:ea typeface="Open Sans"/>
              <a:cs typeface="Open Sans"/>
              <a:sym typeface="Open Sans"/>
            </a:endParaRPr>
          </a:p>
          <a:p>
            <a:pPr marL="0" indent="0">
              <a:lnSpc>
                <a:spcPct val="114999"/>
              </a:lnSpc>
              <a:spcBef>
                <a:spcPts val="1600"/>
              </a:spcBef>
              <a:buNone/>
            </a:pPr>
            <a:endParaRPr lang="zh-CN" altLang="en-US" sz="1200" dirty="0">
              <a:solidFill>
                <a:srgbClr val="333333"/>
              </a:solidFill>
              <a:latin typeface="Open Sans"/>
            </a:endParaRPr>
          </a:p>
          <a:p>
            <a:pPr marL="0" indent="0">
              <a:lnSpc>
                <a:spcPct val="114999"/>
              </a:lnSpc>
              <a:buNone/>
            </a:pPr>
            <a:r>
              <a:rPr lang="en-US" altLang="zh-CN" sz="1200" b="1">
                <a:solidFill>
                  <a:srgbClr val="333333"/>
                </a:solidFill>
                <a:highlight>
                  <a:srgbClr val="FFFFFF"/>
                </a:highlight>
                <a:latin typeface="Open Sans"/>
              </a:rPr>
              <a:t>3.</a:t>
            </a:r>
            <a:r>
              <a:rPr lang="zh-CN" altLang="en-US" sz="1200" b="1" dirty="0">
                <a:solidFill>
                  <a:srgbClr val="333333"/>
                </a:solidFill>
                <a:highlight>
                  <a:srgbClr val="FFFFFF"/>
                </a:highlight>
                <a:latin typeface="Open Sans"/>
              </a:rPr>
              <a:t> </a:t>
            </a:r>
            <a:r>
              <a:rPr lang="en-US" altLang="zh-CN" sz="1200" b="1">
                <a:solidFill>
                  <a:srgbClr val="333333"/>
                </a:solidFill>
                <a:highlight>
                  <a:srgbClr val="FFFFFF"/>
                </a:highlight>
                <a:latin typeface="Open Sans"/>
              </a:rPr>
              <a:t>Touchscreen</a:t>
            </a:r>
            <a:r>
              <a:rPr lang="zh-CN" altLang="en-US" sz="1200" b="1" dirty="0">
                <a:solidFill>
                  <a:srgbClr val="333333"/>
                </a:solidFill>
                <a:highlight>
                  <a:srgbClr val="FFFFFF"/>
                </a:highlight>
                <a:latin typeface="Open Sans"/>
              </a:rPr>
              <a:t> </a:t>
            </a:r>
            <a:r>
              <a:rPr lang="en-US" altLang="zh-CN" sz="1200" b="1">
                <a:solidFill>
                  <a:srgbClr val="333333"/>
                </a:solidFill>
                <a:highlight>
                  <a:srgbClr val="FFFFFF"/>
                </a:highlight>
                <a:latin typeface="Open Sans"/>
              </a:rPr>
              <a:t>Target</a:t>
            </a:r>
            <a:r>
              <a:rPr lang="zh-CN" altLang="en-US" sz="1200" b="1" dirty="0">
                <a:solidFill>
                  <a:srgbClr val="333333"/>
                </a:solidFill>
                <a:highlight>
                  <a:srgbClr val="FFFFFF"/>
                </a:highlight>
                <a:latin typeface="Open Sans"/>
              </a:rPr>
              <a:t> </a:t>
            </a:r>
            <a:r>
              <a:rPr lang="en-US" altLang="zh-CN" sz="1200" b="1">
                <a:solidFill>
                  <a:srgbClr val="333333"/>
                </a:solidFill>
                <a:highlight>
                  <a:srgbClr val="FFFFFF"/>
                </a:highlight>
                <a:latin typeface="Open Sans"/>
              </a:rPr>
              <a:t>Sizes</a:t>
            </a:r>
            <a:endParaRPr lang="en-US" altLang="zh-CN" sz="1200">
              <a:latin typeface="Open Sans"/>
            </a:endParaRPr>
          </a:p>
          <a:p>
            <a:pPr marL="0" indent="0">
              <a:lnSpc>
                <a:spcPct val="114999"/>
              </a:lnSpc>
              <a:spcBef>
                <a:spcPts val="1600"/>
              </a:spcBef>
              <a:buNone/>
            </a:pPr>
            <a:r>
              <a:rPr lang="en-US" altLang="zh-CN" sz="1200">
                <a:solidFill>
                  <a:srgbClr val="333333"/>
                </a:solidFill>
                <a:highlight>
                  <a:srgbClr val="FFFFFF"/>
                </a:highlight>
                <a:latin typeface="Open Sans"/>
              </a:rPr>
              <a:t>Make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interface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elements</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big</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enough</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to</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capture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users</a:t>
            </a:r>
            <a:r>
              <a:rPr lang="zh-CN" altLang="en-US" sz="1200">
                <a:solidFill>
                  <a:srgbClr val="333333"/>
                </a:solidFill>
                <a:highlight>
                  <a:srgbClr val="FFFFFF"/>
                </a:highlight>
                <a:latin typeface="Open Sans"/>
              </a:rPr>
              <a:t>’ </a:t>
            </a:r>
            <a:r>
              <a:rPr lang="en-US" altLang="zh-CN" sz="1200">
                <a:solidFill>
                  <a:srgbClr val="333333"/>
                </a:solidFill>
                <a:highlight>
                  <a:srgbClr val="FFFFFF"/>
                </a:highlight>
                <a:latin typeface="Open Sans"/>
              </a:rPr>
              <a:t>actions.</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Small</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touch</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targets</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can</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be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frustrating</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because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they</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require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more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accuracy</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and</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are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prone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to</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errors.</a:t>
            </a:r>
            <a:r>
              <a:rPr lang="zh-CN" altLang="en-US" sz="1200" dirty="0">
                <a:solidFill>
                  <a:srgbClr val="333333"/>
                </a:solidFill>
                <a:highlight>
                  <a:srgbClr val="FFFFFF"/>
                </a:highlight>
                <a:latin typeface="Open Sans"/>
              </a:rPr>
              <a:t> </a:t>
            </a:r>
            <a:r>
              <a:rPr lang="en-US" altLang="zh-CN" sz="1200" b="1">
                <a:solidFill>
                  <a:srgbClr val="169195"/>
                </a:solidFill>
                <a:highlight>
                  <a:srgbClr val="FFFFFF"/>
                </a:highlight>
                <a:latin typeface="Open Sans"/>
              </a:rPr>
              <a:t>Not</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only</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is</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the</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size</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of</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the</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target</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important,</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but</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so</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is</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the</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spacing</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between</a:t>
            </a:r>
            <a:r>
              <a:rPr lang="zh-CN" altLang="en-US" sz="1200" b="1" dirty="0">
                <a:solidFill>
                  <a:srgbClr val="169195"/>
                </a:solidFill>
                <a:highlight>
                  <a:srgbClr val="FFFFFF"/>
                </a:highlight>
                <a:latin typeface="Open Sans"/>
              </a:rPr>
              <a:t> </a:t>
            </a:r>
            <a:r>
              <a:rPr lang="en-US" altLang="zh-CN" sz="1200" b="1">
                <a:solidFill>
                  <a:srgbClr val="169195"/>
                </a:solidFill>
                <a:highlight>
                  <a:srgbClr val="FFFFFF"/>
                </a:highlight>
                <a:latin typeface="Open Sans"/>
              </a:rPr>
              <a:t>targets.</a:t>
            </a:r>
            <a:r>
              <a:rPr lang="zh-CN" altLang="en-US" sz="1200" b="1" dirty="0">
                <a:solidFill>
                  <a:srgbClr val="169195"/>
                </a:solidFill>
                <a:highlight>
                  <a:srgbClr val="FFFFFF"/>
                </a:highlight>
                <a:latin typeface="Open Sans"/>
              </a:rPr>
              <a:t> </a:t>
            </a:r>
            <a:endParaRPr lang="en-US" altLang="zh-CN" sz="1200" dirty="0">
              <a:latin typeface="Open Sans"/>
            </a:endParaRPr>
          </a:p>
          <a:p>
            <a:pPr marL="0" indent="0">
              <a:lnSpc>
                <a:spcPct val="114999"/>
              </a:lnSpc>
              <a:spcBef>
                <a:spcPts val="1600"/>
              </a:spcBef>
              <a:buNone/>
            </a:pPr>
            <a:r>
              <a:rPr lang="en-US" altLang="zh-CN" sz="1200" b="1">
                <a:solidFill>
                  <a:srgbClr val="333333"/>
                </a:solidFill>
                <a:highlight>
                  <a:srgbClr val="FFFFFF"/>
                </a:highlight>
                <a:latin typeface="Open Sans"/>
              </a:rPr>
              <a:t>4.</a:t>
            </a:r>
            <a:r>
              <a:rPr lang="zh-CN" altLang="en-US" sz="1200" b="1" dirty="0">
                <a:solidFill>
                  <a:srgbClr val="333333"/>
                </a:solidFill>
                <a:highlight>
                  <a:srgbClr val="FFFFFF"/>
                </a:highlight>
                <a:latin typeface="Open Sans"/>
              </a:rPr>
              <a:t> </a:t>
            </a:r>
            <a:r>
              <a:rPr lang="en-US" altLang="zh-CN" sz="1200" b="1">
                <a:solidFill>
                  <a:srgbClr val="333333"/>
                </a:solidFill>
                <a:highlight>
                  <a:srgbClr val="FFFFFF"/>
                </a:highlight>
                <a:latin typeface="Open Sans"/>
              </a:rPr>
              <a:t>Provide</a:t>
            </a:r>
            <a:r>
              <a:rPr lang="zh-CN" altLang="en-US" sz="1200" b="1" dirty="0">
                <a:solidFill>
                  <a:srgbClr val="333333"/>
                </a:solidFill>
                <a:highlight>
                  <a:srgbClr val="FFFFFF"/>
                </a:highlight>
                <a:latin typeface="Open Sans"/>
              </a:rPr>
              <a:t> </a:t>
            </a:r>
            <a:r>
              <a:rPr lang="en-US" altLang="zh-CN" sz="1200" b="1">
                <a:solidFill>
                  <a:srgbClr val="333333"/>
                </a:solidFill>
                <a:highlight>
                  <a:srgbClr val="FFFFFF"/>
                </a:highlight>
                <a:latin typeface="Open Sans"/>
              </a:rPr>
              <a:t>User</a:t>
            </a:r>
            <a:r>
              <a:rPr lang="zh-CN" altLang="en-US" sz="1200" b="1" dirty="0">
                <a:solidFill>
                  <a:srgbClr val="333333"/>
                </a:solidFill>
                <a:highlight>
                  <a:srgbClr val="FFFFFF"/>
                </a:highlight>
                <a:latin typeface="Open Sans"/>
              </a:rPr>
              <a:t> </a:t>
            </a:r>
            <a:r>
              <a:rPr lang="en-US" altLang="zh-CN" sz="1200" b="1">
                <a:solidFill>
                  <a:srgbClr val="333333"/>
                </a:solidFill>
                <a:highlight>
                  <a:srgbClr val="FFFFFF"/>
                </a:highlight>
                <a:latin typeface="Open Sans"/>
              </a:rPr>
              <a:t>Control</a:t>
            </a:r>
            <a:endParaRPr lang="en-US" altLang="zh-CN" sz="1200">
              <a:latin typeface="Open Sans"/>
            </a:endParaRPr>
          </a:p>
          <a:p>
            <a:pPr marL="0" indent="0">
              <a:lnSpc>
                <a:spcPct val="114999"/>
              </a:lnSpc>
              <a:spcBef>
                <a:spcPts val="1600"/>
              </a:spcBef>
              <a:buNone/>
            </a:pPr>
            <a:r>
              <a:rPr lang="en-US" altLang="zh-CN" sz="1200">
                <a:solidFill>
                  <a:srgbClr val="333333"/>
                </a:solidFill>
                <a:latin typeface="Open Sans"/>
              </a:rPr>
              <a:t>People</a:t>
            </a:r>
            <a:r>
              <a:rPr lang="zh-CN" altLang="en-US" sz="1200" dirty="0">
                <a:solidFill>
                  <a:srgbClr val="333333"/>
                </a:solidFill>
                <a:latin typeface="Open Sans"/>
              </a:rPr>
              <a:t> </a:t>
            </a:r>
            <a:r>
              <a:rPr lang="en-US" altLang="zh-CN" sz="1200">
                <a:solidFill>
                  <a:srgbClr val="333333"/>
                </a:solidFill>
                <a:latin typeface="Open Sans"/>
              </a:rPr>
              <a:t>like</a:t>
            </a:r>
            <a:r>
              <a:rPr lang="zh-CN" altLang="en-US" sz="1200" dirty="0">
                <a:solidFill>
                  <a:srgbClr val="333333"/>
                </a:solidFill>
                <a:latin typeface="Open Sans"/>
              </a:rPr>
              <a:t> </a:t>
            </a:r>
            <a:r>
              <a:rPr lang="en-US" altLang="zh-CN" sz="1200">
                <a:solidFill>
                  <a:srgbClr val="333333"/>
                </a:solidFill>
                <a:latin typeface="Open Sans"/>
              </a:rPr>
              <a:t>to</a:t>
            </a:r>
            <a:r>
              <a:rPr lang="zh-CN" altLang="en-US" sz="1200" dirty="0">
                <a:solidFill>
                  <a:srgbClr val="333333"/>
                </a:solidFill>
                <a:latin typeface="Open Sans"/>
              </a:rPr>
              <a:t> </a:t>
            </a:r>
            <a:r>
              <a:rPr lang="en-US" altLang="zh-CN" sz="1200">
                <a:solidFill>
                  <a:srgbClr val="333333"/>
                </a:solidFill>
                <a:latin typeface="Open Sans"/>
              </a:rPr>
              <a:t>feel</a:t>
            </a:r>
            <a:r>
              <a:rPr lang="zh-CN" altLang="en-US" sz="1200" dirty="0">
                <a:solidFill>
                  <a:srgbClr val="333333"/>
                </a:solidFill>
                <a:latin typeface="Open Sans"/>
              </a:rPr>
              <a:t> </a:t>
            </a:r>
            <a:r>
              <a:rPr lang="en-US" altLang="zh-CN" sz="1200">
                <a:solidFill>
                  <a:srgbClr val="333333"/>
                </a:solidFill>
                <a:latin typeface="Open Sans"/>
              </a:rPr>
              <a:t>like</a:t>
            </a:r>
            <a:r>
              <a:rPr lang="zh-CN" altLang="en-US" sz="1200" dirty="0">
                <a:solidFill>
                  <a:srgbClr val="333333"/>
                </a:solidFill>
                <a:latin typeface="Open Sans"/>
              </a:rPr>
              <a:t> </a:t>
            </a:r>
            <a:r>
              <a:rPr lang="en-US" altLang="zh-CN" sz="1200">
                <a:solidFill>
                  <a:srgbClr val="333333"/>
                </a:solidFill>
                <a:latin typeface="Open Sans"/>
              </a:rPr>
              <a:t>they</a:t>
            </a:r>
            <a:r>
              <a:rPr lang="zh-CN" altLang="en-US" sz="1200">
                <a:solidFill>
                  <a:srgbClr val="333333"/>
                </a:solidFill>
                <a:latin typeface="Open Sans"/>
              </a:rPr>
              <a:t>’</a:t>
            </a:r>
            <a:r>
              <a:rPr lang="en-US" altLang="zh-CN" sz="1200">
                <a:solidFill>
                  <a:srgbClr val="333333"/>
                </a:solidFill>
                <a:latin typeface="Open Sans"/>
              </a:rPr>
              <a:t>re</a:t>
            </a:r>
            <a:r>
              <a:rPr lang="zh-CN" altLang="en-US" sz="1200" dirty="0">
                <a:solidFill>
                  <a:srgbClr val="333333"/>
                </a:solidFill>
                <a:latin typeface="Open Sans"/>
              </a:rPr>
              <a:t> </a:t>
            </a:r>
            <a:r>
              <a:rPr lang="en-US" altLang="zh-CN" sz="1200">
                <a:solidFill>
                  <a:srgbClr val="333333"/>
                </a:solidFill>
                <a:latin typeface="Open Sans"/>
              </a:rPr>
              <a:t>in</a:t>
            </a:r>
            <a:r>
              <a:rPr lang="zh-CN" altLang="en-US" sz="1200" dirty="0">
                <a:solidFill>
                  <a:srgbClr val="333333"/>
                </a:solidFill>
                <a:latin typeface="Open Sans"/>
              </a:rPr>
              <a:t> </a:t>
            </a:r>
            <a:r>
              <a:rPr lang="en-US" altLang="zh-CN" sz="1200">
                <a:solidFill>
                  <a:srgbClr val="333333"/>
                </a:solidFill>
                <a:latin typeface="Open Sans"/>
              </a:rPr>
              <a:t>control</a:t>
            </a:r>
            <a:r>
              <a:rPr lang="zh-CN" altLang="en-US" sz="1200" dirty="0">
                <a:solidFill>
                  <a:srgbClr val="333333"/>
                </a:solidFill>
                <a:latin typeface="Open Sans"/>
              </a:rPr>
              <a:t> </a:t>
            </a:r>
            <a:r>
              <a:rPr lang="en-US" altLang="zh-CN" sz="1200">
                <a:solidFill>
                  <a:srgbClr val="333333"/>
                </a:solidFill>
                <a:latin typeface="Open Sans"/>
              </a:rPr>
              <a:t>of</a:t>
            </a:r>
            <a:r>
              <a:rPr lang="zh-CN" altLang="en-US" sz="1200" dirty="0">
                <a:solidFill>
                  <a:srgbClr val="333333"/>
                </a:solidFill>
                <a:latin typeface="Open Sans"/>
              </a:rPr>
              <a:t> </a:t>
            </a:r>
            <a:r>
              <a:rPr lang="en-US" altLang="zh-CN" sz="1200">
                <a:solidFill>
                  <a:srgbClr val="333333"/>
                </a:solidFill>
                <a:latin typeface="Open Sans"/>
              </a:rPr>
              <a:t>their</a:t>
            </a:r>
            <a:r>
              <a:rPr lang="zh-CN" altLang="en-US" sz="1200" dirty="0">
                <a:solidFill>
                  <a:srgbClr val="333333"/>
                </a:solidFill>
                <a:latin typeface="Open Sans"/>
              </a:rPr>
              <a:t> </a:t>
            </a:r>
            <a:r>
              <a:rPr lang="en-US" altLang="zh-CN" sz="1200">
                <a:solidFill>
                  <a:srgbClr val="333333"/>
                </a:solidFill>
                <a:latin typeface="Open Sans"/>
              </a:rPr>
              <a:t>actions.</a:t>
            </a:r>
            <a:r>
              <a:rPr lang="zh-CN" altLang="en-US" sz="1200" dirty="0">
                <a:solidFill>
                  <a:srgbClr val="333333"/>
                </a:solidFill>
                <a:latin typeface="Open Sans"/>
              </a:rPr>
              <a:t> </a:t>
            </a:r>
            <a:r>
              <a:rPr lang="en-US" altLang="zh-CN" sz="1200">
                <a:solidFill>
                  <a:srgbClr val="333333"/>
                </a:solidFill>
                <a:latin typeface="Open Sans"/>
              </a:rPr>
              <a:t>So</a:t>
            </a:r>
            <a:r>
              <a:rPr lang="zh-CN" altLang="en-US" sz="1200" dirty="0">
                <a:solidFill>
                  <a:srgbClr val="333333"/>
                </a:solidFill>
                <a:latin typeface="Open Sans"/>
              </a:rPr>
              <a:t> </a:t>
            </a:r>
            <a:r>
              <a:rPr lang="en-US" altLang="zh-CN" sz="1200">
                <a:solidFill>
                  <a:srgbClr val="333333"/>
                </a:solidFill>
                <a:latin typeface="Open Sans"/>
              </a:rPr>
              <a:t>that</a:t>
            </a:r>
            <a:r>
              <a:rPr lang="zh-CN" altLang="en-US" sz="1200">
                <a:solidFill>
                  <a:srgbClr val="333333"/>
                </a:solidFill>
                <a:latin typeface="Open Sans"/>
              </a:rPr>
              <a:t>’</a:t>
            </a:r>
            <a:r>
              <a:rPr lang="en-US" altLang="zh-CN" sz="1200">
                <a:solidFill>
                  <a:srgbClr val="333333"/>
                </a:solidFill>
                <a:latin typeface="Open Sans"/>
              </a:rPr>
              <a:t>s</a:t>
            </a:r>
            <a:r>
              <a:rPr lang="zh-CN" altLang="en-US" sz="1200" dirty="0">
                <a:solidFill>
                  <a:srgbClr val="333333"/>
                </a:solidFill>
                <a:latin typeface="Open Sans"/>
              </a:rPr>
              <a:t> </a:t>
            </a:r>
            <a:r>
              <a:rPr lang="en-US" altLang="zh-CN" sz="1200">
                <a:solidFill>
                  <a:srgbClr val="333333"/>
                </a:solidFill>
                <a:latin typeface="Open Sans"/>
              </a:rPr>
              <a:t>what</a:t>
            </a:r>
            <a:r>
              <a:rPr lang="zh-CN" altLang="en-US" sz="1200" dirty="0">
                <a:solidFill>
                  <a:srgbClr val="333333"/>
                </a:solidFill>
                <a:latin typeface="Open Sans"/>
              </a:rPr>
              <a:t> </a:t>
            </a:r>
            <a:r>
              <a:rPr lang="en-US" altLang="zh-CN" sz="1200">
                <a:solidFill>
                  <a:srgbClr val="333333"/>
                </a:solidFill>
                <a:latin typeface="Open Sans"/>
              </a:rPr>
              <a:t>we</a:t>
            </a:r>
            <a:r>
              <a:rPr lang="zh-CN" altLang="en-US" sz="1200" dirty="0">
                <a:solidFill>
                  <a:srgbClr val="333333"/>
                </a:solidFill>
                <a:latin typeface="Open Sans"/>
              </a:rPr>
              <a:t> </a:t>
            </a:r>
            <a:r>
              <a:rPr lang="en-US" altLang="zh-CN" sz="1200">
                <a:solidFill>
                  <a:srgbClr val="333333"/>
                </a:solidFill>
                <a:latin typeface="Open Sans"/>
              </a:rPr>
              <a:t>need</a:t>
            </a:r>
            <a:r>
              <a:rPr lang="zh-CN" altLang="en-US" sz="1200" dirty="0">
                <a:solidFill>
                  <a:srgbClr val="333333"/>
                </a:solidFill>
                <a:latin typeface="Open Sans"/>
              </a:rPr>
              <a:t> </a:t>
            </a:r>
            <a:r>
              <a:rPr lang="en-US" altLang="zh-CN" sz="1200">
                <a:solidFill>
                  <a:srgbClr val="333333"/>
                </a:solidFill>
                <a:latin typeface="Open Sans"/>
              </a:rPr>
              <a:t>to</a:t>
            </a:r>
            <a:r>
              <a:rPr lang="zh-CN" altLang="en-US" sz="1200" dirty="0">
                <a:solidFill>
                  <a:srgbClr val="333333"/>
                </a:solidFill>
                <a:latin typeface="Open Sans"/>
              </a:rPr>
              <a:t> </a:t>
            </a:r>
            <a:r>
              <a:rPr lang="en-US" altLang="zh-CN" sz="1200">
                <a:solidFill>
                  <a:srgbClr val="333333"/>
                </a:solidFill>
                <a:latin typeface="Open Sans"/>
              </a:rPr>
              <a:t>give</a:t>
            </a:r>
            <a:r>
              <a:rPr lang="zh-CN" altLang="en-US" sz="1200" dirty="0">
                <a:solidFill>
                  <a:srgbClr val="333333"/>
                </a:solidFill>
                <a:latin typeface="Open Sans"/>
              </a:rPr>
              <a:t> </a:t>
            </a:r>
            <a:r>
              <a:rPr lang="en-US" altLang="zh-CN" sz="1200">
                <a:solidFill>
                  <a:srgbClr val="333333"/>
                </a:solidFill>
                <a:latin typeface="Open Sans"/>
              </a:rPr>
              <a:t>them.</a:t>
            </a:r>
            <a:r>
              <a:rPr lang="zh-CN" altLang="en-US" sz="1200" dirty="0">
                <a:solidFill>
                  <a:srgbClr val="333333"/>
                </a:solidFill>
                <a:latin typeface="Open Sans"/>
              </a:rPr>
              <a:t> </a:t>
            </a:r>
            <a:r>
              <a:rPr lang="en-US" altLang="zh-CN" sz="1200">
                <a:solidFill>
                  <a:srgbClr val="333333"/>
                </a:solidFill>
                <a:highlight>
                  <a:srgbClr val="FFFFFF"/>
                </a:highlight>
                <a:latin typeface="Open Sans"/>
              </a:rPr>
              <a:t>Changing</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settings,</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controlling</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notifications</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and</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cancelling</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actions</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provides</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the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user</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with</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a</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sense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of</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control</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over</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the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system.</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Apps</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can</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suggest</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actions</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or</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provide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warnings,</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but</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they</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shouldn</a:t>
            </a:r>
            <a:r>
              <a:rPr lang="zh-CN" altLang="en-US" sz="1200">
                <a:solidFill>
                  <a:srgbClr val="333333"/>
                </a:solidFill>
                <a:highlight>
                  <a:srgbClr val="FFFFFF"/>
                </a:highlight>
                <a:latin typeface="Open Sans"/>
              </a:rPr>
              <a:t>’</a:t>
            </a:r>
            <a:r>
              <a:rPr lang="en-US" altLang="zh-CN" sz="1200">
                <a:solidFill>
                  <a:srgbClr val="333333"/>
                </a:solidFill>
                <a:highlight>
                  <a:srgbClr val="FFFFFF"/>
                </a:highlight>
                <a:latin typeface="Open Sans"/>
              </a:rPr>
              <a:t>t</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be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the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ones</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doing</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the</a:t>
            </a:r>
            <a:r>
              <a:rPr lang="zh-CN" altLang="en-US" sz="1200" dirty="0">
                <a:solidFill>
                  <a:srgbClr val="333333"/>
                </a:solidFill>
                <a:highlight>
                  <a:srgbClr val="FFFFFF"/>
                </a:highlight>
                <a:latin typeface="Open Sans"/>
              </a:rPr>
              <a:t> </a:t>
            </a:r>
            <a:r>
              <a:rPr lang="en-US" altLang="zh-CN" sz="1200">
                <a:solidFill>
                  <a:srgbClr val="333333"/>
                </a:solidFill>
                <a:highlight>
                  <a:srgbClr val="FFFFFF"/>
                </a:highlight>
                <a:latin typeface="Open Sans"/>
              </a:rPr>
              <a:t>decision-making.</a:t>
            </a:r>
            <a:endParaRPr lang="zh-CN"/>
          </a:p>
          <a:p>
            <a:pPr marL="0" lvl="0" indent="0" algn="l" rtl="0">
              <a:lnSpc>
                <a:spcPct val="114999"/>
              </a:lnSpc>
              <a:spcBef>
                <a:spcPts val="1600"/>
              </a:spcBef>
              <a:spcAft>
                <a:spcPts val="0"/>
              </a:spcAft>
              <a:buNone/>
            </a:pPr>
            <a:endParaRPr lang="zh-CN" altLang="en-US" sz="1200" dirty="0">
              <a:solidFill>
                <a:srgbClr val="333333"/>
              </a:solidFill>
              <a:latin typeface="Open Sans"/>
              <a:ea typeface="Arial"/>
              <a:cs typeface="Arial"/>
            </a:endParaRPr>
          </a:p>
          <a:p>
            <a:pPr marL="0" lvl="0" indent="0" algn="l" rtl="0">
              <a:lnSpc>
                <a:spcPct val="166000"/>
              </a:lnSpc>
              <a:spcBef>
                <a:spcPts val="1600"/>
              </a:spcBef>
              <a:spcAft>
                <a:spcPts val="0"/>
              </a:spcAft>
              <a:buNone/>
            </a:pPr>
            <a:endParaRPr sz="1200">
              <a:solidFill>
                <a:srgbClr val="333333"/>
              </a:solidFill>
              <a:latin typeface="Open Sans"/>
              <a:ea typeface="Open Sans"/>
              <a:cs typeface="Arial"/>
            </a:endParaRPr>
          </a:p>
          <a:p>
            <a:pPr marL="0" lvl="0" indent="0" algn="l" rtl="0">
              <a:spcBef>
                <a:spcPts val="1500"/>
              </a:spcBef>
              <a:spcAft>
                <a:spcPts val="0"/>
              </a:spcAft>
              <a:buClr>
                <a:srgbClr val="000000"/>
              </a:buClr>
              <a:buSzPts val="1100"/>
              <a:buFont typeface="Lato"/>
              <a:buNone/>
            </a:pPr>
            <a:endParaRPr sz="1100">
              <a:solidFill>
                <a:srgbClr val="000000"/>
              </a:solidFill>
              <a:latin typeface="Arial"/>
              <a:ea typeface="Open Sans"/>
              <a:cs typeface="Arial"/>
            </a:endParaRPr>
          </a:p>
          <a:p>
            <a:pPr marL="0" lvl="0" indent="0" algn="l" rtl="0">
              <a:buFont typeface="Lato"/>
              <a:buNone/>
            </a:pPr>
            <a:endParaRPr sz="1200" b="1">
              <a:solidFill>
                <a:srgbClr val="333333"/>
              </a:solidFill>
              <a:highlight>
                <a:srgbClr val="FFFFFF"/>
              </a:highlight>
              <a:latin typeface="Open Sans"/>
              <a:ea typeface="Open Sans"/>
              <a:cs typeface="Open Sans"/>
            </a:endParaRPr>
          </a:p>
          <a:p>
            <a:pPr marL="0" indent="0">
              <a:spcBef>
                <a:spcPts val="1600"/>
              </a:spcBef>
              <a:buFont typeface="Arial"/>
              <a:buNone/>
            </a:pPr>
            <a:endParaRPr lang="en-US" sz="1200" b="1">
              <a:solidFill>
                <a:srgbClr val="333333"/>
              </a:solidFill>
              <a:highlight>
                <a:srgbClr val="FFFFFF"/>
              </a:highlight>
              <a:latin typeface="Open Sans"/>
              <a:ea typeface="Open Sans"/>
              <a:cs typeface="Open Sans"/>
            </a:endParaRPr>
          </a:p>
          <a:p>
            <a:pPr marL="0" indent="0">
              <a:spcBef>
                <a:spcPts val="1600"/>
              </a:spcBef>
              <a:spcAft>
                <a:spcPts val="1600"/>
              </a:spcAft>
              <a:buNone/>
            </a:pPr>
            <a:endParaRPr lang="en-US" sz="1200" b="1">
              <a:solidFill>
                <a:srgbClr val="333333"/>
              </a:solidFill>
              <a:highlight>
                <a:srgbClr val="FFFFFF"/>
              </a:highlight>
              <a:latin typeface="Open Sans"/>
              <a:ea typeface="Open Sans"/>
              <a:cs typeface="Open Sans"/>
            </a:endParaRPr>
          </a:p>
        </p:txBody>
      </p:sp>
      <p:pic>
        <p:nvPicPr>
          <p:cNvPr id="2" name="Picture 3" descr="A close up of a device&#10;&#10;Description generated with very high confidence">
            <a:extLst>
              <a:ext uri="{FF2B5EF4-FFF2-40B4-BE49-F238E27FC236}">
                <a16:creationId xmlns:a16="http://schemas.microsoft.com/office/drawing/2014/main" id="{23F85CBC-F391-417F-918B-D70F5F811E0E}"/>
              </a:ext>
            </a:extLst>
          </p:cNvPr>
          <p:cNvPicPr>
            <a:picLocks noChangeAspect="1"/>
          </p:cNvPicPr>
          <p:nvPr/>
        </p:nvPicPr>
        <p:blipFill>
          <a:blip r:embed="rId2"/>
          <a:stretch>
            <a:fillRect/>
          </a:stretch>
        </p:blipFill>
        <p:spPr>
          <a:xfrm>
            <a:off x="46299" y="1318339"/>
            <a:ext cx="3399099" cy="1674891"/>
          </a:xfrm>
          <a:prstGeom prst="rect">
            <a:avLst/>
          </a:prstGeom>
        </p:spPr>
      </p:pic>
      <p:pic>
        <p:nvPicPr>
          <p:cNvPr id="5" name="Picture 5" descr="A close up of a device&#10;&#10;Description generated with high confidence">
            <a:extLst>
              <a:ext uri="{FF2B5EF4-FFF2-40B4-BE49-F238E27FC236}">
                <a16:creationId xmlns:a16="http://schemas.microsoft.com/office/drawing/2014/main" id="{76F6FEE5-86AE-4367-9785-F0CDA999DA33}"/>
              </a:ext>
            </a:extLst>
          </p:cNvPr>
          <p:cNvPicPr>
            <a:picLocks noChangeAspect="1"/>
          </p:cNvPicPr>
          <p:nvPr/>
        </p:nvPicPr>
        <p:blipFill>
          <a:blip r:embed="rId3"/>
          <a:stretch>
            <a:fillRect/>
          </a:stretch>
        </p:blipFill>
        <p:spPr>
          <a:xfrm>
            <a:off x="381542" y="4038660"/>
            <a:ext cx="2728611" cy="1819033"/>
          </a:xfrm>
          <a:prstGeom prst="rect">
            <a:avLst/>
          </a:prstGeom>
        </p:spPr>
      </p:pic>
    </p:spTree>
    <p:extLst>
      <p:ext uri="{BB962C8B-B14F-4D97-AF65-F5344CB8AC3E}">
        <p14:creationId xmlns:p14="http://schemas.microsoft.com/office/powerpoint/2010/main" val="1580950976"/>
      </p:ext>
    </p:extLst>
  </p:cSld>
  <p:clrMapOvr>
    <a:masterClrMapping/>
  </p:clrMapOvr>
  <p:transition spd="slow" advClick="0" advTm="3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854088" y="281381"/>
            <a:ext cx="4540974"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UX PRINCIPLES</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10" name="Google Shape;128;p18">
            <a:extLst>
              <a:ext uri="{FF2B5EF4-FFF2-40B4-BE49-F238E27FC236}">
                <a16:creationId xmlns:a16="http://schemas.microsoft.com/office/drawing/2014/main" id="{1DD47B6E-9F49-42B4-B715-2F60B6088EDB}"/>
              </a:ext>
            </a:extLst>
          </p:cNvPr>
          <p:cNvSpPr txBox="1">
            <a:spLocks noGrp="1"/>
          </p:cNvSpPr>
          <p:nvPr/>
        </p:nvSpPr>
        <p:spPr>
          <a:xfrm>
            <a:off x="3854615" y="1365103"/>
            <a:ext cx="6862059" cy="4626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14999"/>
              </a:lnSpc>
              <a:buNone/>
            </a:pPr>
            <a:r>
              <a:rPr lang="zh-CN" sz="1200" b="1">
                <a:solidFill>
                  <a:srgbClr val="333333"/>
                </a:solidFill>
                <a:highlight>
                  <a:srgbClr val="FFFFFF"/>
                </a:highlight>
                <a:latin typeface="Open Sans"/>
              </a:rPr>
              <a:t>5. Legible Text Content</a:t>
            </a:r>
            <a:endParaRPr lang="en-US" altLang="zh-CN" sz="1200">
              <a:highlight>
                <a:srgbClr val="FFFFFF"/>
              </a:highlight>
              <a:latin typeface="Open Sans"/>
            </a:endParaRPr>
          </a:p>
          <a:p>
            <a:pPr marL="0" indent="0">
              <a:lnSpc>
                <a:spcPct val="114999"/>
              </a:lnSpc>
              <a:spcBef>
                <a:spcPts val="1600"/>
              </a:spcBef>
              <a:buNone/>
            </a:pPr>
            <a:r>
              <a:rPr lang="zh-CN" sz="1200">
                <a:solidFill>
                  <a:srgbClr val="333333"/>
                </a:solidFill>
                <a:highlight>
                  <a:srgbClr val="FFFFFF"/>
                </a:highlight>
                <a:latin typeface="Open Sans"/>
              </a:rPr>
              <a:t>Communicating our designs in a clear, simple layout delivers our message effortlessly. </a:t>
            </a:r>
            <a:r>
              <a:rPr lang="zh-CN" sz="1200">
                <a:solidFill>
                  <a:schemeClr val="tx1"/>
                </a:solidFill>
                <a:highlight>
                  <a:srgbClr val="FFFFFF"/>
                </a:highlight>
                <a:latin typeface="Open Sans"/>
              </a:rPr>
              <a:t>Spacing and layout</a:t>
            </a:r>
            <a:r>
              <a:rPr lang="zh-CN" sz="1200" dirty="0">
                <a:solidFill>
                  <a:schemeClr val="tx1"/>
                </a:solidFill>
                <a:highlight>
                  <a:srgbClr val="FFFFFF"/>
                </a:highlight>
                <a:latin typeface="Open Sans"/>
              </a:rPr>
              <a:t> </a:t>
            </a:r>
            <a:r>
              <a:rPr lang="zh-CN" sz="1200">
                <a:solidFill>
                  <a:srgbClr val="333333"/>
                </a:solidFill>
                <a:highlight>
                  <a:srgbClr val="FFFFFF"/>
                </a:highlight>
                <a:latin typeface="Open Sans"/>
              </a:rPr>
              <a:t>are also important to improve legibility. Adding space between text aids the user in reading and creates a feeling that there isn’t so much information to take in.</a:t>
            </a:r>
            <a:endParaRPr lang="en-US" altLang="zh-CN" sz="1200">
              <a:highlight>
                <a:srgbClr val="FFFFFF"/>
              </a:highlight>
              <a:latin typeface="Open Sans"/>
            </a:endParaRPr>
          </a:p>
          <a:p>
            <a:pPr marL="0" indent="0">
              <a:lnSpc>
                <a:spcPct val="114999"/>
              </a:lnSpc>
              <a:spcBef>
                <a:spcPts val="1600"/>
              </a:spcBef>
              <a:buNone/>
            </a:pPr>
            <a:r>
              <a:rPr lang="zh-CN" sz="1200" b="1">
                <a:solidFill>
                  <a:srgbClr val="333333"/>
                </a:solidFill>
                <a:highlight>
                  <a:srgbClr val="FFFFFF"/>
                </a:highlight>
                <a:latin typeface="Open Sans"/>
              </a:rPr>
              <a:t>6. Make Interface Elements Clearly Visible</a:t>
            </a:r>
            <a:endParaRPr lang="en-US" altLang="zh-CN" sz="1200">
              <a:highlight>
                <a:srgbClr val="FFFFFF"/>
              </a:highlight>
              <a:latin typeface="Open Sans"/>
            </a:endParaRPr>
          </a:p>
          <a:p>
            <a:pPr marL="0" indent="0">
              <a:lnSpc>
                <a:spcPct val="114999"/>
              </a:lnSpc>
              <a:spcBef>
                <a:spcPts val="1600"/>
              </a:spcBef>
              <a:spcAft>
                <a:spcPts val="1600"/>
              </a:spcAft>
              <a:buNone/>
            </a:pPr>
            <a:r>
              <a:rPr lang="zh-CN" sz="1200" dirty="0">
                <a:solidFill>
                  <a:srgbClr val="333333"/>
                </a:solidFill>
                <a:highlight>
                  <a:srgbClr val="FFFFFF"/>
                </a:highlight>
                <a:latin typeface="Open Sans"/>
              </a:rPr>
              <a:t>It’s important to have sufficient contrast between content and background in our designs so it’s legible, in any setting, even outside </a:t>
            </a:r>
            <a:r>
              <a:rPr lang="en-US" altLang="zh-CN" sz="1200" dirty="0">
                <a:solidFill>
                  <a:srgbClr val="333333"/>
                </a:solidFill>
                <a:highlight>
                  <a:srgbClr val="FFFFFF"/>
                </a:highlight>
                <a:latin typeface="Open Sans"/>
              </a:rPr>
              <a:t>under</a:t>
            </a:r>
            <a:r>
              <a:rPr lang="zh-CN" sz="1200" dirty="0">
                <a:solidFill>
                  <a:srgbClr val="333333"/>
                </a:solidFill>
                <a:highlight>
                  <a:srgbClr val="FFFFFF"/>
                </a:highlight>
                <a:latin typeface="Open Sans"/>
              </a:rPr>
              <a:t> </a:t>
            </a:r>
            <a:r>
              <a:rPr lang="en-US" altLang="zh-CN" sz="1200" dirty="0">
                <a:solidFill>
                  <a:srgbClr val="333333"/>
                </a:solidFill>
                <a:highlight>
                  <a:srgbClr val="FFFFFF"/>
                </a:highlight>
                <a:latin typeface="Open Sans"/>
              </a:rPr>
              <a:t>the</a:t>
            </a:r>
            <a:r>
              <a:rPr lang="zh-CN" altLang="en-US" sz="1200">
                <a:solidFill>
                  <a:srgbClr val="333333"/>
                </a:solidFill>
                <a:highlight>
                  <a:srgbClr val="FFFFFF"/>
                </a:highlight>
                <a:latin typeface="Open Sans"/>
              </a:rPr>
              <a:t> sunlight.</a:t>
            </a:r>
            <a:endParaRPr lang="zh-CN" altLang="en-US"/>
          </a:p>
          <a:p>
            <a:pPr marL="0" indent="0">
              <a:lnSpc>
                <a:spcPct val="114999"/>
              </a:lnSpc>
              <a:buNone/>
            </a:pPr>
            <a:r>
              <a:rPr lang="en-US" altLang="zh-CN" sz="1200" b="1">
                <a:solidFill>
                  <a:srgbClr val="333333"/>
                </a:solidFill>
                <a:highlight>
                  <a:srgbClr val="FFFFFF"/>
                </a:highlight>
                <a:cs typeface="Arial"/>
              </a:rPr>
              <a:t>7.Hand</a:t>
            </a:r>
            <a:r>
              <a:rPr lang="zh-CN" altLang="en-US" sz="1200" b="1" dirty="0">
                <a:solidFill>
                  <a:srgbClr val="333333"/>
                </a:solidFill>
                <a:highlight>
                  <a:srgbClr val="FFFFFF"/>
                </a:highlight>
                <a:cs typeface="Arial"/>
              </a:rPr>
              <a:t> </a:t>
            </a:r>
            <a:r>
              <a:rPr lang="en-US" altLang="zh-CN" sz="1200" b="1">
                <a:solidFill>
                  <a:srgbClr val="333333"/>
                </a:solidFill>
                <a:highlight>
                  <a:srgbClr val="FFFFFF"/>
                </a:highlight>
                <a:cs typeface="Arial"/>
              </a:rPr>
              <a:t>Position</a:t>
            </a:r>
            <a:r>
              <a:rPr lang="zh-CN" altLang="en-US" sz="1200" b="1" dirty="0">
                <a:solidFill>
                  <a:srgbClr val="333333"/>
                </a:solidFill>
                <a:highlight>
                  <a:srgbClr val="FFFFFF"/>
                </a:highlight>
                <a:cs typeface="Arial"/>
              </a:rPr>
              <a:t> </a:t>
            </a:r>
            <a:r>
              <a:rPr lang="en-US" altLang="zh-CN" sz="1200" b="1">
                <a:solidFill>
                  <a:srgbClr val="333333"/>
                </a:solidFill>
                <a:highlight>
                  <a:srgbClr val="FFFFFF"/>
                </a:highlight>
                <a:cs typeface="Arial"/>
              </a:rPr>
              <a:t>Controls</a:t>
            </a:r>
            <a:endParaRPr lang="en-US" altLang="zh-CN" sz="1200">
              <a:highlight>
                <a:srgbClr val="FFFFFF"/>
              </a:highlight>
              <a:cs typeface="Arial"/>
            </a:endParaRPr>
          </a:p>
          <a:p>
            <a:pPr marL="0" indent="0">
              <a:lnSpc>
                <a:spcPct val="114999"/>
              </a:lnSpc>
              <a:spcBef>
                <a:spcPts val="1600"/>
              </a:spcBef>
              <a:buNone/>
            </a:pPr>
            <a:r>
              <a:rPr lang="en-US" altLang="zh-CN" sz="1200">
                <a:solidFill>
                  <a:srgbClr val="333333"/>
                </a:solidFill>
                <a:highlight>
                  <a:srgbClr val="FFFFFF"/>
                </a:highlight>
                <a:cs typeface="Arial"/>
              </a:rPr>
              <a:t>Hand</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positions</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should</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be</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kept</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in</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mind</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when</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placing</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controls</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on</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a</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mobile</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design.</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Delivering</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a</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great</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mobile</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UX</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takes</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into</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consideration</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all</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different</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types</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of</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users.</a:t>
            </a:r>
            <a:r>
              <a:rPr lang="zh-CN" altLang="en-US" sz="1200" dirty="0">
                <a:solidFill>
                  <a:srgbClr val="333333"/>
                </a:solidFill>
                <a:highlight>
                  <a:srgbClr val="FFFFFF"/>
                </a:highlight>
                <a:cs typeface="Arial"/>
              </a:rPr>
              <a:t> </a:t>
            </a:r>
            <a:endParaRPr lang="en-US" altLang="zh-CN" sz="1200" dirty="0">
              <a:highlight>
                <a:srgbClr val="FFFFFF"/>
              </a:highlight>
              <a:cs typeface="Arial"/>
            </a:endParaRPr>
          </a:p>
          <a:p>
            <a:pPr marL="0" indent="0">
              <a:lnSpc>
                <a:spcPct val="114999"/>
              </a:lnSpc>
              <a:spcBef>
                <a:spcPts val="1600"/>
              </a:spcBef>
              <a:buNone/>
            </a:pPr>
            <a:r>
              <a:rPr lang="en-US" altLang="zh-CN" sz="1200" b="1">
                <a:solidFill>
                  <a:srgbClr val="333333"/>
                </a:solidFill>
                <a:highlight>
                  <a:srgbClr val="FFFFFF"/>
                </a:highlight>
                <a:cs typeface="Arial"/>
              </a:rPr>
              <a:t>8.</a:t>
            </a:r>
            <a:r>
              <a:rPr lang="zh-CN" altLang="en-US" sz="1200" b="1" dirty="0">
                <a:solidFill>
                  <a:srgbClr val="333333"/>
                </a:solidFill>
                <a:highlight>
                  <a:srgbClr val="FFFFFF"/>
                </a:highlight>
                <a:cs typeface="Arial"/>
              </a:rPr>
              <a:t> </a:t>
            </a:r>
            <a:r>
              <a:rPr lang="en-US" altLang="zh-CN" sz="1200" b="1">
                <a:solidFill>
                  <a:srgbClr val="333333"/>
                </a:solidFill>
                <a:highlight>
                  <a:srgbClr val="FFFFFF"/>
                </a:highlight>
                <a:cs typeface="Arial"/>
              </a:rPr>
              <a:t>Minimize</a:t>
            </a:r>
            <a:r>
              <a:rPr lang="zh-CN" altLang="en-US" sz="1200" b="1" dirty="0">
                <a:solidFill>
                  <a:srgbClr val="333333"/>
                </a:solidFill>
                <a:highlight>
                  <a:srgbClr val="FFFFFF"/>
                </a:highlight>
                <a:cs typeface="Arial"/>
              </a:rPr>
              <a:t> </a:t>
            </a:r>
            <a:r>
              <a:rPr lang="en-US" altLang="zh-CN" sz="1200" b="1">
                <a:solidFill>
                  <a:srgbClr val="333333"/>
                </a:solidFill>
                <a:highlight>
                  <a:srgbClr val="FFFFFF"/>
                </a:highlight>
                <a:cs typeface="Arial"/>
              </a:rPr>
              <a:t>Data</a:t>
            </a:r>
            <a:r>
              <a:rPr lang="zh-CN" altLang="en-US" sz="1200" b="1" dirty="0">
                <a:solidFill>
                  <a:srgbClr val="333333"/>
                </a:solidFill>
                <a:highlight>
                  <a:srgbClr val="FFFFFF"/>
                </a:highlight>
                <a:cs typeface="Arial"/>
              </a:rPr>
              <a:t> </a:t>
            </a:r>
            <a:r>
              <a:rPr lang="en-US" altLang="zh-CN" sz="1200" b="1">
                <a:solidFill>
                  <a:srgbClr val="333333"/>
                </a:solidFill>
                <a:highlight>
                  <a:srgbClr val="FFFFFF"/>
                </a:highlight>
                <a:cs typeface="Arial"/>
              </a:rPr>
              <a:t>Input</a:t>
            </a:r>
            <a:endParaRPr lang="en-US" altLang="zh-CN" sz="1200">
              <a:highlight>
                <a:srgbClr val="FFFFFF"/>
              </a:highlight>
              <a:cs typeface="Arial"/>
            </a:endParaRPr>
          </a:p>
          <a:p>
            <a:pPr marL="0" indent="0">
              <a:lnSpc>
                <a:spcPct val="114999"/>
              </a:lnSpc>
              <a:spcBef>
                <a:spcPts val="1600"/>
              </a:spcBef>
              <a:buNone/>
            </a:pPr>
            <a:r>
              <a:rPr lang="en-US" altLang="zh-CN" sz="1200">
                <a:solidFill>
                  <a:srgbClr val="333333"/>
                </a:solidFill>
                <a:highlight>
                  <a:srgbClr val="FFFFFF"/>
                </a:highlight>
                <a:cs typeface="Arial"/>
              </a:rPr>
              <a:t>Looking</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for</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shortcuts</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and</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efficient</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ways</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to</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help</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users</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get</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things</a:t>
            </a:r>
            <a:r>
              <a:rPr lang="zh-CN" altLang="en-US" sz="1200" dirty="0">
                <a:solidFill>
                  <a:srgbClr val="333333"/>
                </a:solidFill>
                <a:highlight>
                  <a:srgbClr val="FFFFFF"/>
                </a:highlight>
                <a:cs typeface="Arial"/>
              </a:rPr>
              <a:t> </a:t>
            </a:r>
            <a:r>
              <a:rPr lang="en-US" altLang="zh-CN" sz="1200">
                <a:solidFill>
                  <a:srgbClr val="333333"/>
                </a:solidFill>
                <a:highlight>
                  <a:srgbClr val="FFFFFF"/>
                </a:highlight>
                <a:cs typeface="Arial"/>
              </a:rPr>
              <a:t>done.</a:t>
            </a:r>
            <a:endParaRPr lang="zh-CN"/>
          </a:p>
          <a:p>
            <a:pPr marL="0" indent="0">
              <a:lnSpc>
                <a:spcPct val="114999"/>
              </a:lnSpc>
              <a:spcBef>
                <a:spcPts val="1600"/>
              </a:spcBef>
              <a:buNone/>
            </a:pPr>
            <a:endParaRPr lang="zh-CN" altLang="en-US" sz="1200" dirty="0">
              <a:solidFill>
                <a:srgbClr val="333333"/>
              </a:solidFill>
              <a:latin typeface="Open Sans"/>
              <a:ea typeface="Arial"/>
              <a:cs typeface="Arial"/>
            </a:endParaRPr>
          </a:p>
          <a:p>
            <a:pPr marL="0" lvl="0" indent="0" algn="l" rtl="0">
              <a:lnSpc>
                <a:spcPct val="166000"/>
              </a:lnSpc>
              <a:spcBef>
                <a:spcPts val="1600"/>
              </a:spcBef>
              <a:spcAft>
                <a:spcPts val="0"/>
              </a:spcAft>
              <a:buNone/>
            </a:pPr>
            <a:endParaRPr lang="zh-CN" altLang="en-US" sz="1200">
              <a:solidFill>
                <a:srgbClr val="333333"/>
              </a:solidFill>
              <a:latin typeface="Open Sans"/>
              <a:ea typeface="Open Sans"/>
              <a:cs typeface="Arial"/>
            </a:endParaRPr>
          </a:p>
          <a:p>
            <a:pPr marL="0" lvl="0" indent="0" algn="l" rtl="0">
              <a:spcBef>
                <a:spcPts val="1500"/>
              </a:spcBef>
              <a:spcAft>
                <a:spcPts val="0"/>
              </a:spcAft>
              <a:buClr>
                <a:srgbClr val="000000"/>
              </a:buClr>
              <a:buSzPts val="1100"/>
              <a:buFont typeface="Lato"/>
              <a:buNone/>
            </a:pPr>
            <a:endParaRPr sz="1100">
              <a:solidFill>
                <a:srgbClr val="000000"/>
              </a:solidFill>
              <a:latin typeface="Arial"/>
              <a:ea typeface="Open Sans"/>
              <a:cs typeface="Arial"/>
            </a:endParaRPr>
          </a:p>
          <a:p>
            <a:pPr marL="0" lvl="0" indent="0" algn="l" rtl="0">
              <a:buFont typeface="Lato"/>
              <a:buNone/>
            </a:pPr>
            <a:endParaRPr lang="en-US" sz="1200" b="1">
              <a:solidFill>
                <a:srgbClr val="333333"/>
              </a:solidFill>
              <a:highlight>
                <a:srgbClr val="FFFFFF"/>
              </a:highlight>
              <a:latin typeface="Open Sans"/>
              <a:ea typeface="Open Sans"/>
              <a:cs typeface="Arial"/>
            </a:endParaRPr>
          </a:p>
          <a:p>
            <a:pPr marL="0" indent="0">
              <a:spcBef>
                <a:spcPts val="1600"/>
              </a:spcBef>
              <a:buFont typeface="Arial"/>
              <a:buNone/>
            </a:pPr>
            <a:endParaRPr lang="en-US" sz="1200" b="1">
              <a:solidFill>
                <a:srgbClr val="333333"/>
              </a:solidFill>
              <a:highlight>
                <a:srgbClr val="FFFFFF"/>
              </a:highlight>
              <a:latin typeface="Open Sans"/>
              <a:ea typeface="Open Sans"/>
              <a:cs typeface="Open Sans"/>
            </a:endParaRPr>
          </a:p>
          <a:p>
            <a:pPr marL="0" indent="0">
              <a:spcBef>
                <a:spcPts val="1600"/>
              </a:spcBef>
              <a:spcAft>
                <a:spcPts val="1600"/>
              </a:spcAft>
              <a:buNone/>
            </a:pPr>
            <a:endParaRPr lang="en-US" sz="1200" b="1">
              <a:solidFill>
                <a:srgbClr val="333333"/>
              </a:solidFill>
              <a:highlight>
                <a:srgbClr val="FFFFFF"/>
              </a:highlight>
              <a:latin typeface="Open Sans"/>
              <a:ea typeface="Open Sans"/>
              <a:cs typeface="Open Sans"/>
            </a:endParaRPr>
          </a:p>
        </p:txBody>
      </p:sp>
      <p:pic>
        <p:nvPicPr>
          <p:cNvPr id="3" name="Picture 3" descr="A screenshot of a cell phone&#10;&#10;Description generated with very high confidence">
            <a:extLst>
              <a:ext uri="{FF2B5EF4-FFF2-40B4-BE49-F238E27FC236}">
                <a16:creationId xmlns:a16="http://schemas.microsoft.com/office/drawing/2014/main" id="{D1C57404-0F68-4642-92F3-AD24931FFB26}"/>
              </a:ext>
            </a:extLst>
          </p:cNvPr>
          <p:cNvPicPr>
            <a:picLocks noChangeAspect="1"/>
          </p:cNvPicPr>
          <p:nvPr/>
        </p:nvPicPr>
        <p:blipFill>
          <a:blip r:embed="rId2"/>
          <a:stretch>
            <a:fillRect/>
          </a:stretch>
        </p:blipFill>
        <p:spPr>
          <a:xfrm>
            <a:off x="393539" y="1816047"/>
            <a:ext cx="3032567" cy="2039502"/>
          </a:xfrm>
          <a:prstGeom prst="rect">
            <a:avLst/>
          </a:prstGeom>
        </p:spPr>
      </p:pic>
    </p:spTree>
    <p:extLst>
      <p:ext uri="{BB962C8B-B14F-4D97-AF65-F5344CB8AC3E}">
        <p14:creationId xmlns:p14="http://schemas.microsoft.com/office/powerpoint/2010/main" val="1740390055"/>
      </p:ext>
    </p:extLst>
  </p:cSld>
  <p:clrMapOvr>
    <a:masterClrMapping/>
  </p:clrMapOvr>
  <p:transition spd="slow" advClick="0" advTm="3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854088" y="281381"/>
            <a:ext cx="4540974"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UX PRINCIPLES</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10" name="Google Shape;128;p18">
            <a:extLst>
              <a:ext uri="{FF2B5EF4-FFF2-40B4-BE49-F238E27FC236}">
                <a16:creationId xmlns:a16="http://schemas.microsoft.com/office/drawing/2014/main" id="{1DD47B6E-9F49-42B4-B715-2F60B6088EDB}"/>
              </a:ext>
            </a:extLst>
          </p:cNvPr>
          <p:cNvSpPr txBox="1">
            <a:spLocks noGrp="1"/>
          </p:cNvSpPr>
          <p:nvPr/>
        </p:nvSpPr>
        <p:spPr>
          <a:xfrm>
            <a:off x="3854615" y="1365103"/>
            <a:ext cx="6862059" cy="4626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nSpc>
                <a:spcPct val="114999"/>
              </a:lnSpc>
              <a:buNone/>
            </a:pPr>
            <a:r>
              <a:rPr lang="en-US" altLang="zh-CN" sz="1200" b="1">
                <a:solidFill>
                  <a:srgbClr val="333333"/>
                </a:solidFill>
                <a:highlight>
                  <a:srgbClr val="FFFFFF"/>
                </a:highlight>
              </a:rPr>
              <a:t>9</a:t>
            </a:r>
            <a:r>
              <a:rPr lang="zh-CN" sz="1200" b="1">
                <a:solidFill>
                  <a:srgbClr val="333333"/>
                </a:solidFill>
                <a:highlight>
                  <a:srgbClr val="FFFFFF"/>
                </a:highlight>
              </a:rPr>
              <a:t>. C</a:t>
            </a:r>
            <a:r>
              <a:rPr lang="en-US" altLang="zh-CN" sz="1200" b="1">
                <a:solidFill>
                  <a:srgbClr val="333333"/>
                </a:solidFill>
                <a:highlight>
                  <a:srgbClr val="FFFFFF"/>
                </a:highlight>
              </a:rPr>
              <a:t>r</a:t>
            </a:r>
            <a:r>
              <a:rPr lang="zh-CN" sz="1200" b="1">
                <a:solidFill>
                  <a:srgbClr val="333333"/>
                </a:solidFill>
                <a:highlight>
                  <a:srgbClr val="FFFFFF"/>
                </a:highlight>
              </a:rPr>
              <a:t>eate a </a:t>
            </a:r>
            <a:r>
              <a:rPr lang="en-US" altLang="zh-CN" sz="1200" b="1">
                <a:solidFill>
                  <a:srgbClr val="333333"/>
                </a:solidFill>
                <a:highlight>
                  <a:srgbClr val="FFFFFF"/>
                </a:highlight>
              </a:rPr>
              <a:t>S</a:t>
            </a:r>
            <a:r>
              <a:rPr lang="zh-CN" sz="1200" b="1">
                <a:solidFill>
                  <a:srgbClr val="333333"/>
                </a:solidFill>
                <a:highlight>
                  <a:srgbClr val="FFFFFF"/>
                </a:highlight>
              </a:rPr>
              <a:t>eamle</a:t>
            </a:r>
            <a:r>
              <a:rPr lang="en-US" altLang="zh-CN" sz="1200" b="1">
                <a:solidFill>
                  <a:srgbClr val="333333"/>
                </a:solidFill>
                <a:highlight>
                  <a:srgbClr val="FFFFFF"/>
                </a:highlight>
              </a:rPr>
              <a:t>ss</a:t>
            </a:r>
            <a:r>
              <a:rPr lang="zh-CN" altLang="en-US" sz="1200" b="1" dirty="0">
                <a:solidFill>
                  <a:srgbClr val="333333"/>
                </a:solidFill>
                <a:highlight>
                  <a:srgbClr val="FFFFFF"/>
                </a:highlight>
              </a:rPr>
              <a:t> </a:t>
            </a:r>
            <a:r>
              <a:rPr lang="en-US" altLang="zh-CN" sz="1200" b="1">
                <a:solidFill>
                  <a:srgbClr val="333333"/>
                </a:solidFill>
                <a:highlight>
                  <a:srgbClr val="FFFFFF"/>
                </a:highlight>
              </a:rPr>
              <a:t>Exp</a:t>
            </a:r>
            <a:r>
              <a:rPr lang="zh-CN" sz="1200" b="1">
                <a:solidFill>
                  <a:srgbClr val="333333"/>
                </a:solidFill>
                <a:highlight>
                  <a:srgbClr val="FFFFFF"/>
                </a:highlight>
              </a:rPr>
              <a:t>e</a:t>
            </a:r>
            <a:r>
              <a:rPr lang="en-US" altLang="zh-CN" sz="1200" b="1">
                <a:solidFill>
                  <a:srgbClr val="333333"/>
                </a:solidFill>
                <a:highlight>
                  <a:srgbClr val="FFFFFF"/>
                </a:highlight>
              </a:rPr>
              <a:t>r</a:t>
            </a:r>
            <a:r>
              <a:rPr lang="zh-CN" sz="1200" b="1">
                <a:solidFill>
                  <a:srgbClr val="333333"/>
                </a:solidFill>
                <a:highlight>
                  <a:srgbClr val="FFFFFF"/>
                </a:highlight>
              </a:rPr>
              <a:t>ie</a:t>
            </a:r>
            <a:r>
              <a:rPr lang="en-US" altLang="zh-CN" sz="1200" b="1">
                <a:solidFill>
                  <a:srgbClr val="333333"/>
                </a:solidFill>
                <a:highlight>
                  <a:srgbClr val="FFFFFF"/>
                </a:highlight>
              </a:rPr>
              <a:t>nce</a:t>
            </a:r>
            <a:endParaRPr lang="en-US" altLang="zh-CN" sz="1200">
              <a:highlight>
                <a:srgbClr val="FFFFFF"/>
              </a:highlight>
            </a:endParaRPr>
          </a:p>
          <a:p>
            <a:pPr marL="0" indent="0">
              <a:lnSpc>
                <a:spcPct val="114999"/>
              </a:lnSpc>
              <a:spcBef>
                <a:spcPts val="1600"/>
              </a:spcBef>
              <a:buNone/>
            </a:pPr>
            <a:r>
              <a:rPr lang="en-US" altLang="zh-CN" sz="1200">
                <a:solidFill>
                  <a:srgbClr val="333333"/>
                </a:solidFill>
                <a:highlight>
                  <a:srgbClr val="FFFFFF"/>
                </a:highlight>
              </a:rPr>
              <a:t>Focu</a:t>
            </a:r>
            <a:r>
              <a:rPr lang="zh-CN" sz="1200">
                <a:solidFill>
                  <a:srgbClr val="333333"/>
                </a:solidFill>
                <a:highlight>
                  <a:srgbClr val="FFFFFF"/>
                </a:highlight>
              </a:rPr>
              <a:t>s o</a:t>
            </a:r>
            <a:r>
              <a:rPr lang="en-US" altLang="zh-CN" sz="1200">
                <a:solidFill>
                  <a:srgbClr val="333333"/>
                </a:solidFill>
                <a:highlight>
                  <a:srgbClr val="FFFFFF"/>
                </a:highlight>
              </a:rPr>
              <a:t>n</a:t>
            </a:r>
            <a:r>
              <a:rPr lang="zh-CN" altLang="en-US" sz="1200" dirty="0">
                <a:solidFill>
                  <a:srgbClr val="333333"/>
                </a:solidFill>
                <a:highlight>
                  <a:srgbClr val="FFFFFF"/>
                </a:highlight>
              </a:rPr>
              <a:t> </a:t>
            </a:r>
            <a:r>
              <a:rPr lang="en-US" altLang="zh-CN" sz="1200">
                <a:solidFill>
                  <a:srgbClr val="333333"/>
                </a:solidFill>
                <a:highlight>
                  <a:srgbClr val="FFFFFF"/>
                </a:highlight>
              </a:rPr>
              <a:t>key</a:t>
            </a:r>
            <a:r>
              <a:rPr lang="zh-CN" altLang="en-US" sz="1200" dirty="0">
                <a:solidFill>
                  <a:srgbClr val="333333"/>
                </a:solidFill>
                <a:highlight>
                  <a:srgbClr val="FFFFFF"/>
                </a:highlight>
              </a:rPr>
              <a:t> </a:t>
            </a:r>
            <a:r>
              <a:rPr lang="zh-CN" sz="1200">
                <a:solidFill>
                  <a:srgbClr val="333333"/>
                </a:solidFill>
                <a:highlight>
                  <a:srgbClr val="FFFFFF"/>
                </a:highlight>
              </a:rPr>
              <a:t>u</a:t>
            </a:r>
            <a:r>
              <a:rPr lang="en-US" altLang="zh-CN" sz="1200">
                <a:solidFill>
                  <a:srgbClr val="333333"/>
                </a:solidFill>
                <a:highlight>
                  <a:srgbClr val="FFFFFF"/>
                </a:highlight>
              </a:rPr>
              <a:t>se</a:t>
            </a:r>
            <a:r>
              <a:rPr lang="zh-CN" sz="1200">
                <a:solidFill>
                  <a:srgbClr val="333333"/>
                </a:solidFill>
                <a:highlight>
                  <a:srgbClr val="FFFFFF"/>
                </a:highlight>
              </a:rPr>
              <a:t>r go</a:t>
            </a:r>
            <a:r>
              <a:rPr lang="en-US" altLang="zh-CN" sz="1200">
                <a:solidFill>
                  <a:srgbClr val="333333"/>
                </a:solidFill>
                <a:highlight>
                  <a:srgbClr val="FFFFFF"/>
                </a:highlight>
              </a:rPr>
              <a:t>a</a:t>
            </a:r>
            <a:r>
              <a:rPr lang="zh-CN" sz="1200">
                <a:solidFill>
                  <a:srgbClr val="333333"/>
                </a:solidFill>
                <a:highlight>
                  <a:srgbClr val="FFFFFF"/>
                </a:highlight>
              </a:rPr>
              <a:t>ls</a:t>
            </a:r>
            <a:r>
              <a:rPr lang="zh-CN" altLang="en-US" sz="1200" dirty="0">
                <a:solidFill>
                  <a:srgbClr val="333333"/>
                </a:solidFill>
                <a:highlight>
                  <a:srgbClr val="FFFFFF"/>
                </a:highlight>
              </a:rPr>
              <a:t> </a:t>
            </a:r>
            <a:r>
              <a:rPr lang="en-US" altLang="zh-CN" sz="1200">
                <a:solidFill>
                  <a:srgbClr val="333333"/>
                </a:solidFill>
                <a:highlight>
                  <a:srgbClr val="FFFFFF"/>
                </a:highlight>
              </a:rPr>
              <a:t>b</a:t>
            </a:r>
            <a:r>
              <a:rPr lang="zh-CN" sz="1200">
                <a:solidFill>
                  <a:srgbClr val="333333"/>
                </a:solidFill>
                <a:highlight>
                  <a:srgbClr val="FFFFFF"/>
                </a:highlight>
              </a:rPr>
              <a:t>y</a:t>
            </a:r>
            <a:r>
              <a:rPr lang="zh-CN" altLang="en-US" sz="1200" dirty="0">
                <a:solidFill>
                  <a:srgbClr val="333333"/>
                </a:solidFill>
                <a:highlight>
                  <a:srgbClr val="FFFFFF"/>
                </a:highlight>
              </a:rPr>
              <a:t> </a:t>
            </a:r>
            <a:r>
              <a:rPr lang="en-US" altLang="zh-CN" sz="1200">
                <a:solidFill>
                  <a:srgbClr val="333333"/>
                </a:solidFill>
                <a:highlight>
                  <a:srgbClr val="FFFFFF"/>
                </a:highlight>
              </a:rPr>
              <a:t>redu</a:t>
            </a:r>
            <a:r>
              <a:rPr lang="zh-CN" sz="1200">
                <a:solidFill>
                  <a:srgbClr val="333333"/>
                </a:solidFill>
                <a:highlight>
                  <a:srgbClr val="FFFFFF"/>
                </a:highlight>
              </a:rPr>
              <a:t>cing </a:t>
            </a:r>
            <a:r>
              <a:rPr lang="en-US" altLang="zh-CN" sz="1200">
                <a:solidFill>
                  <a:srgbClr val="333333"/>
                </a:solidFill>
                <a:highlight>
                  <a:srgbClr val="FFFFFF"/>
                </a:highlight>
              </a:rPr>
              <a:t>fric</a:t>
            </a:r>
            <a:r>
              <a:rPr lang="zh-CN" sz="1200">
                <a:solidFill>
                  <a:srgbClr val="333333"/>
                </a:solidFill>
                <a:highlight>
                  <a:srgbClr val="FFFFFF"/>
                </a:highlight>
              </a:rPr>
              <a:t>tion</a:t>
            </a:r>
            <a:r>
              <a:rPr lang="en-US" altLang="zh-CN" sz="1200">
                <a:solidFill>
                  <a:srgbClr val="333333"/>
                </a:solidFill>
                <a:highlight>
                  <a:srgbClr val="FFFFFF"/>
                </a:highlight>
              </a:rPr>
              <a:t>,</a:t>
            </a:r>
            <a:r>
              <a:rPr lang="zh-CN" altLang="en-US" sz="1200" dirty="0">
                <a:solidFill>
                  <a:srgbClr val="333333"/>
                </a:solidFill>
                <a:highlight>
                  <a:srgbClr val="FFFFFF"/>
                </a:highlight>
              </a:rPr>
              <a:t> </a:t>
            </a:r>
            <a:r>
              <a:rPr lang="zh-CN" sz="1200">
                <a:solidFill>
                  <a:srgbClr val="333333"/>
                </a:solidFill>
                <a:highlight>
                  <a:srgbClr val="FFFFFF"/>
                </a:highlight>
              </a:rPr>
              <a:t>mi</a:t>
            </a:r>
            <a:r>
              <a:rPr lang="en-US" altLang="zh-CN" sz="1200">
                <a:solidFill>
                  <a:srgbClr val="333333"/>
                </a:solidFill>
                <a:highlight>
                  <a:srgbClr val="FFFFFF"/>
                </a:highlight>
              </a:rPr>
              <a:t>n</a:t>
            </a:r>
            <a:r>
              <a:rPr lang="zh-CN" sz="1200">
                <a:solidFill>
                  <a:srgbClr val="333333"/>
                </a:solidFill>
                <a:highlight>
                  <a:srgbClr val="FFFFFF"/>
                </a:highlight>
              </a:rPr>
              <a:t>i</a:t>
            </a:r>
            <a:r>
              <a:rPr lang="en-US" altLang="zh-CN" sz="1200">
                <a:solidFill>
                  <a:srgbClr val="333333"/>
                </a:solidFill>
                <a:highlight>
                  <a:srgbClr val="FFFFFF"/>
                </a:highlight>
              </a:rPr>
              <a:t>m</a:t>
            </a:r>
            <a:r>
              <a:rPr lang="zh-CN" sz="1200">
                <a:solidFill>
                  <a:srgbClr val="333333"/>
                </a:solidFill>
                <a:highlight>
                  <a:srgbClr val="FFFFFF"/>
                </a:highlight>
              </a:rPr>
              <a:t>i</a:t>
            </a:r>
            <a:r>
              <a:rPr lang="en-US" altLang="zh-CN" sz="1200">
                <a:solidFill>
                  <a:srgbClr val="333333"/>
                </a:solidFill>
                <a:highlight>
                  <a:srgbClr val="FFFFFF"/>
                </a:highlight>
              </a:rPr>
              <a:t>z</a:t>
            </a:r>
            <a:r>
              <a:rPr lang="zh-CN" sz="1200">
                <a:solidFill>
                  <a:srgbClr val="333333"/>
                </a:solidFill>
                <a:highlight>
                  <a:srgbClr val="FFFFFF"/>
                </a:highlight>
              </a:rPr>
              <a:t>ing s</a:t>
            </a:r>
            <a:r>
              <a:rPr lang="en-US" altLang="zh-CN" sz="1200">
                <a:solidFill>
                  <a:srgbClr val="333333"/>
                </a:solidFill>
                <a:highlight>
                  <a:srgbClr val="FFFFFF"/>
                </a:highlight>
              </a:rPr>
              <a:t>te</a:t>
            </a:r>
            <a:r>
              <a:rPr lang="zh-CN" sz="1200">
                <a:solidFill>
                  <a:srgbClr val="333333"/>
                </a:solidFill>
                <a:highlight>
                  <a:srgbClr val="FFFFFF"/>
                </a:highlight>
              </a:rPr>
              <a:t>p</a:t>
            </a:r>
            <a:r>
              <a:rPr lang="en-US" altLang="zh-CN" sz="1200">
                <a:solidFill>
                  <a:srgbClr val="333333"/>
                </a:solidFill>
                <a:highlight>
                  <a:srgbClr val="FFFFFF"/>
                </a:highlight>
              </a:rPr>
              <a:t>s</a:t>
            </a:r>
            <a:r>
              <a:rPr lang="zh-CN" altLang="en-US" sz="1200" dirty="0">
                <a:solidFill>
                  <a:srgbClr val="333333"/>
                </a:solidFill>
                <a:highlight>
                  <a:srgbClr val="FFFFFF"/>
                </a:highlight>
              </a:rPr>
              <a:t> </a:t>
            </a:r>
            <a:r>
              <a:rPr lang="zh-CN" sz="1200">
                <a:solidFill>
                  <a:srgbClr val="333333"/>
                </a:solidFill>
                <a:highlight>
                  <a:srgbClr val="FFFFFF"/>
                </a:highlight>
              </a:rPr>
              <a:t>an</a:t>
            </a:r>
            <a:r>
              <a:rPr lang="en-US" altLang="zh-CN" sz="1200">
                <a:solidFill>
                  <a:srgbClr val="333333"/>
                </a:solidFill>
                <a:highlight>
                  <a:srgbClr val="FFFFFF"/>
                </a:highlight>
              </a:rPr>
              <a:t>d</a:t>
            </a:r>
            <a:r>
              <a:rPr lang="zh-CN" altLang="en-US" sz="1200" dirty="0">
                <a:solidFill>
                  <a:srgbClr val="333333"/>
                </a:solidFill>
                <a:highlight>
                  <a:srgbClr val="FFFFFF"/>
                </a:highlight>
              </a:rPr>
              <a:t> </a:t>
            </a:r>
            <a:r>
              <a:rPr lang="en-US" altLang="zh-CN" sz="1200">
                <a:solidFill>
                  <a:srgbClr val="333333"/>
                </a:solidFill>
                <a:highlight>
                  <a:srgbClr val="FFFFFF"/>
                </a:highlight>
              </a:rPr>
              <a:t>pag</a:t>
            </a:r>
            <a:r>
              <a:rPr lang="zh-CN" sz="1200">
                <a:solidFill>
                  <a:srgbClr val="333333"/>
                </a:solidFill>
                <a:highlight>
                  <a:srgbClr val="FFFFFF"/>
                </a:highlight>
              </a:rPr>
              <a:t>e</a:t>
            </a:r>
            <a:r>
              <a:rPr lang="zh-CN" altLang="en-US" sz="1200" dirty="0">
                <a:solidFill>
                  <a:srgbClr val="333333"/>
                </a:solidFill>
                <a:highlight>
                  <a:srgbClr val="FFFFFF"/>
                </a:highlight>
              </a:rPr>
              <a:t> </a:t>
            </a:r>
            <a:r>
              <a:rPr lang="en-US" altLang="zh-CN" sz="1200">
                <a:solidFill>
                  <a:srgbClr val="333333"/>
                </a:solidFill>
                <a:highlight>
                  <a:srgbClr val="FFFFFF"/>
                </a:highlight>
              </a:rPr>
              <a:t>lo</a:t>
            </a:r>
            <a:r>
              <a:rPr lang="zh-CN" sz="1200">
                <a:solidFill>
                  <a:srgbClr val="333333"/>
                </a:solidFill>
                <a:highlight>
                  <a:srgbClr val="FFFFFF"/>
                </a:highlight>
              </a:rPr>
              <a:t>ads t</a:t>
            </a:r>
            <a:r>
              <a:rPr lang="en-US" altLang="zh-CN" sz="1200">
                <a:solidFill>
                  <a:srgbClr val="333333"/>
                </a:solidFill>
                <a:highlight>
                  <a:srgbClr val="FFFFFF"/>
                </a:highlight>
              </a:rPr>
              <a:t>o</a:t>
            </a:r>
            <a:r>
              <a:rPr lang="zh-CN" altLang="en-US" sz="1200" dirty="0">
                <a:solidFill>
                  <a:srgbClr val="333333"/>
                </a:solidFill>
                <a:highlight>
                  <a:srgbClr val="FFFFFF"/>
                </a:highlight>
              </a:rPr>
              <a:t> </a:t>
            </a:r>
            <a:r>
              <a:rPr lang="zh-CN" sz="1200">
                <a:solidFill>
                  <a:srgbClr val="333333"/>
                </a:solidFill>
                <a:highlight>
                  <a:srgbClr val="FFFFFF"/>
                </a:highlight>
              </a:rPr>
              <a:t>d</a:t>
            </a:r>
            <a:r>
              <a:rPr lang="en-US" altLang="zh-CN" sz="1200">
                <a:solidFill>
                  <a:srgbClr val="333333"/>
                </a:solidFill>
                <a:highlight>
                  <a:srgbClr val="FFFFFF"/>
                </a:highlight>
              </a:rPr>
              <a:t>e</a:t>
            </a:r>
            <a:r>
              <a:rPr lang="zh-CN" sz="1200">
                <a:solidFill>
                  <a:srgbClr val="333333"/>
                </a:solidFill>
                <a:highlight>
                  <a:srgbClr val="FFFFFF"/>
                </a:highlight>
              </a:rPr>
              <a:t>crease</a:t>
            </a:r>
            <a:r>
              <a:rPr lang="zh-CN" altLang="en-US" sz="1200" dirty="0">
                <a:solidFill>
                  <a:srgbClr val="333333"/>
                </a:solidFill>
                <a:highlight>
                  <a:srgbClr val="FFFFFF"/>
                </a:highlight>
              </a:rPr>
              <a:t> </a:t>
            </a:r>
            <a:r>
              <a:rPr lang="zh-CN" sz="1200">
                <a:solidFill>
                  <a:srgbClr val="333333"/>
                </a:solidFill>
                <a:highlight>
                  <a:srgbClr val="FFFFFF"/>
                </a:highlight>
              </a:rPr>
              <a:t>intera</a:t>
            </a:r>
            <a:r>
              <a:rPr lang="en-US" altLang="zh-CN" sz="1200">
                <a:solidFill>
                  <a:srgbClr val="333333"/>
                </a:solidFill>
                <a:highlight>
                  <a:srgbClr val="FFFFFF"/>
                </a:highlight>
              </a:rPr>
              <a:t>c</a:t>
            </a:r>
            <a:r>
              <a:rPr lang="zh-CN" sz="1200">
                <a:solidFill>
                  <a:srgbClr val="333333"/>
                </a:solidFill>
                <a:highlight>
                  <a:srgbClr val="FFFFFF"/>
                </a:highlight>
              </a:rPr>
              <a:t>tion ti</a:t>
            </a:r>
            <a:r>
              <a:rPr lang="en-US" altLang="zh-CN" sz="1200">
                <a:solidFill>
                  <a:srgbClr val="333333"/>
                </a:solidFill>
                <a:highlight>
                  <a:srgbClr val="FFFFFF"/>
                </a:highlight>
              </a:rPr>
              <a:t>me</a:t>
            </a:r>
            <a:r>
              <a:rPr lang="zh-CN" sz="1200">
                <a:solidFill>
                  <a:srgbClr val="333333"/>
                </a:solidFill>
                <a:highlight>
                  <a:srgbClr val="FFFFFF"/>
                </a:highlight>
              </a:rPr>
              <a:t>.</a:t>
            </a:r>
            <a:endParaRPr lang="en-US" sz="1200">
              <a:highlight>
                <a:srgbClr val="FFFFFF"/>
              </a:highlight>
            </a:endParaRPr>
          </a:p>
          <a:p>
            <a:pPr marL="0" indent="0">
              <a:lnSpc>
                <a:spcPct val="114999"/>
              </a:lnSpc>
              <a:spcBef>
                <a:spcPts val="1600"/>
              </a:spcBef>
              <a:buNone/>
            </a:pPr>
            <a:r>
              <a:rPr lang="en-US" altLang="zh-CN" sz="1200" b="1">
                <a:solidFill>
                  <a:srgbClr val="333333"/>
                </a:solidFill>
                <a:highlight>
                  <a:srgbClr val="FFFFFF"/>
                </a:highlight>
              </a:rPr>
              <a:t>10</a:t>
            </a:r>
            <a:r>
              <a:rPr lang="zh-CN" sz="1200" b="1">
                <a:solidFill>
                  <a:srgbClr val="333333"/>
                </a:solidFill>
                <a:highlight>
                  <a:srgbClr val="FFFFFF"/>
                </a:highlight>
              </a:rPr>
              <a:t>. </a:t>
            </a:r>
            <a:r>
              <a:rPr lang="en-US" altLang="zh-CN" sz="1200" b="1">
                <a:solidFill>
                  <a:srgbClr val="333333"/>
                </a:solidFill>
                <a:highlight>
                  <a:srgbClr val="FFFFFF"/>
                </a:highlight>
              </a:rPr>
              <a:t>T</a:t>
            </a:r>
            <a:r>
              <a:rPr lang="zh-CN" sz="1200" b="1">
                <a:solidFill>
                  <a:srgbClr val="333333"/>
                </a:solidFill>
                <a:highlight>
                  <a:srgbClr val="FFFFFF"/>
                </a:highlight>
              </a:rPr>
              <a:t>e</a:t>
            </a:r>
            <a:r>
              <a:rPr lang="en-US" altLang="zh-CN" sz="1200" b="1">
                <a:solidFill>
                  <a:srgbClr val="333333"/>
                </a:solidFill>
                <a:highlight>
                  <a:srgbClr val="FFFFFF"/>
                </a:highlight>
              </a:rPr>
              <a:t>s</a:t>
            </a:r>
            <a:r>
              <a:rPr lang="zh-CN" sz="1200" b="1">
                <a:solidFill>
                  <a:srgbClr val="333333"/>
                </a:solidFill>
                <a:highlight>
                  <a:srgbClr val="FFFFFF"/>
                </a:highlight>
              </a:rPr>
              <a:t>t</a:t>
            </a:r>
            <a:r>
              <a:rPr lang="zh-CN" altLang="en-US" sz="1200" b="1" dirty="0">
                <a:solidFill>
                  <a:srgbClr val="333333"/>
                </a:solidFill>
                <a:highlight>
                  <a:srgbClr val="FFFFFF"/>
                </a:highlight>
              </a:rPr>
              <a:t> </a:t>
            </a:r>
            <a:r>
              <a:rPr lang="en-US" altLang="zh-CN" sz="1200" b="1">
                <a:solidFill>
                  <a:srgbClr val="333333"/>
                </a:solidFill>
                <a:highlight>
                  <a:srgbClr val="FFFFFF"/>
                </a:highlight>
              </a:rPr>
              <a:t>You</a:t>
            </a:r>
            <a:r>
              <a:rPr lang="zh-CN" sz="1200" b="1">
                <a:solidFill>
                  <a:srgbClr val="333333"/>
                </a:solidFill>
                <a:highlight>
                  <a:srgbClr val="FFFFFF"/>
                </a:highlight>
              </a:rPr>
              <a:t>r</a:t>
            </a:r>
            <a:r>
              <a:rPr lang="zh-CN" altLang="en-US" sz="1200" b="1" dirty="0">
                <a:solidFill>
                  <a:srgbClr val="333333"/>
                </a:solidFill>
                <a:highlight>
                  <a:srgbClr val="FFFFFF"/>
                </a:highlight>
              </a:rPr>
              <a:t> </a:t>
            </a:r>
            <a:r>
              <a:rPr lang="en-US" altLang="zh-CN" sz="1200" b="1">
                <a:solidFill>
                  <a:srgbClr val="333333"/>
                </a:solidFill>
                <a:highlight>
                  <a:srgbClr val="FFFFFF"/>
                </a:highlight>
              </a:rPr>
              <a:t>D</a:t>
            </a:r>
            <a:r>
              <a:rPr lang="zh-CN" sz="1200" b="1">
                <a:solidFill>
                  <a:srgbClr val="333333"/>
                </a:solidFill>
                <a:highlight>
                  <a:srgbClr val="FFFFFF"/>
                </a:highlight>
              </a:rPr>
              <a:t>e</a:t>
            </a:r>
            <a:r>
              <a:rPr lang="en-US" altLang="zh-CN" sz="1200" b="1">
                <a:solidFill>
                  <a:srgbClr val="333333"/>
                </a:solidFill>
                <a:highlight>
                  <a:srgbClr val="FFFFFF"/>
                </a:highlight>
              </a:rPr>
              <a:t>sig</a:t>
            </a:r>
            <a:r>
              <a:rPr lang="zh-CN" sz="1200" b="1">
                <a:solidFill>
                  <a:srgbClr val="333333"/>
                </a:solidFill>
                <a:highlight>
                  <a:srgbClr val="FFFFFF"/>
                </a:highlight>
              </a:rPr>
              <a:t>n</a:t>
            </a:r>
            <a:endParaRPr lang="en-US" altLang="zh-CN" sz="1200">
              <a:highlight>
                <a:srgbClr val="FFFFFF"/>
              </a:highlight>
            </a:endParaRPr>
          </a:p>
          <a:p>
            <a:pPr marL="0" indent="0">
              <a:lnSpc>
                <a:spcPct val="114999"/>
              </a:lnSpc>
              <a:spcBef>
                <a:spcPts val="1600"/>
              </a:spcBef>
              <a:buNone/>
            </a:pPr>
            <a:r>
              <a:rPr lang="en-US" altLang="zh-CN" sz="1200">
                <a:solidFill>
                  <a:srgbClr val="333333"/>
                </a:solidFill>
                <a:highlight>
                  <a:srgbClr val="FFFFFF"/>
                </a:highlight>
              </a:rPr>
              <a:t>The</a:t>
            </a:r>
            <a:r>
              <a:rPr lang="zh-CN" altLang="en-US" sz="1200" dirty="0">
                <a:solidFill>
                  <a:srgbClr val="333333"/>
                </a:solidFill>
                <a:highlight>
                  <a:srgbClr val="FFFFFF"/>
                </a:highlight>
              </a:rPr>
              <a:t> </a:t>
            </a:r>
            <a:r>
              <a:rPr lang="zh-CN" sz="1200">
                <a:solidFill>
                  <a:srgbClr val="333333"/>
                </a:solidFill>
                <a:highlight>
                  <a:srgbClr val="FFFFFF"/>
                </a:highlight>
              </a:rPr>
              <a:t>earlier</a:t>
            </a:r>
            <a:r>
              <a:rPr lang="zh-CN" altLang="en-US" sz="1200" dirty="0">
                <a:solidFill>
                  <a:srgbClr val="333333"/>
                </a:solidFill>
                <a:highlight>
                  <a:srgbClr val="FFFFFF"/>
                </a:highlight>
              </a:rPr>
              <a:t> </a:t>
            </a:r>
            <a:r>
              <a:rPr lang="en-US" altLang="zh-CN" sz="1200">
                <a:solidFill>
                  <a:srgbClr val="333333"/>
                </a:solidFill>
                <a:highlight>
                  <a:srgbClr val="FFFFFF"/>
                </a:highlight>
              </a:rPr>
              <a:t>w</a:t>
            </a:r>
            <a:r>
              <a:rPr lang="zh-CN" sz="1200">
                <a:solidFill>
                  <a:srgbClr val="333333"/>
                </a:solidFill>
                <a:highlight>
                  <a:srgbClr val="FFFFFF"/>
                </a:highlight>
              </a:rPr>
              <a:t>e </a:t>
            </a:r>
            <a:r>
              <a:rPr lang="en-US" altLang="zh-CN" sz="1200">
                <a:solidFill>
                  <a:srgbClr val="333333"/>
                </a:solidFill>
                <a:highlight>
                  <a:srgbClr val="FFFFFF"/>
                </a:highlight>
              </a:rPr>
              <a:t>d</a:t>
            </a:r>
            <a:r>
              <a:rPr lang="zh-CN" sz="1200">
                <a:solidFill>
                  <a:srgbClr val="333333"/>
                </a:solidFill>
                <a:highlight>
                  <a:srgbClr val="FFFFFF"/>
                </a:highlight>
              </a:rPr>
              <a:t>isco</a:t>
            </a:r>
            <a:r>
              <a:rPr lang="en-US" altLang="zh-CN" sz="1200">
                <a:solidFill>
                  <a:srgbClr val="333333"/>
                </a:solidFill>
                <a:highlight>
                  <a:srgbClr val="FFFFFF"/>
                </a:highlight>
              </a:rPr>
              <a:t>v</a:t>
            </a:r>
            <a:r>
              <a:rPr lang="zh-CN" sz="1200">
                <a:solidFill>
                  <a:srgbClr val="333333"/>
                </a:solidFill>
                <a:highlight>
                  <a:srgbClr val="FFFFFF"/>
                </a:highlight>
              </a:rPr>
              <a:t>er our </a:t>
            </a:r>
            <a:r>
              <a:rPr lang="en-US" altLang="zh-CN" sz="1200">
                <a:solidFill>
                  <a:srgbClr val="333333"/>
                </a:solidFill>
                <a:highlight>
                  <a:srgbClr val="FFFFFF"/>
                </a:highlight>
              </a:rPr>
              <a:t>pr</a:t>
            </a:r>
            <a:r>
              <a:rPr lang="zh-CN" sz="1200">
                <a:solidFill>
                  <a:srgbClr val="333333"/>
                </a:solidFill>
                <a:highlight>
                  <a:srgbClr val="FFFFFF"/>
                </a:highlight>
              </a:rPr>
              <a:t>oble</a:t>
            </a:r>
            <a:r>
              <a:rPr lang="en-US" altLang="zh-CN" sz="1200">
                <a:solidFill>
                  <a:srgbClr val="333333"/>
                </a:solidFill>
                <a:highlight>
                  <a:srgbClr val="FFFFFF"/>
                </a:highlight>
              </a:rPr>
              <a:t>ms</a:t>
            </a:r>
            <a:r>
              <a:rPr lang="zh-CN" sz="1200">
                <a:solidFill>
                  <a:srgbClr val="333333"/>
                </a:solidFill>
                <a:highlight>
                  <a:srgbClr val="FFFFFF"/>
                </a:highlight>
              </a:rPr>
              <a:t>, </a:t>
            </a:r>
            <a:r>
              <a:rPr lang="en-US" altLang="zh-CN" sz="1200">
                <a:solidFill>
                  <a:srgbClr val="333333"/>
                </a:solidFill>
                <a:highlight>
                  <a:srgbClr val="FFFFFF"/>
                </a:highlight>
              </a:rPr>
              <a:t>the</a:t>
            </a:r>
            <a:r>
              <a:rPr lang="zh-CN" altLang="en-US" sz="1200" dirty="0">
                <a:solidFill>
                  <a:srgbClr val="333333"/>
                </a:solidFill>
                <a:highlight>
                  <a:srgbClr val="FFFFFF"/>
                </a:highlight>
              </a:rPr>
              <a:t> </a:t>
            </a:r>
            <a:r>
              <a:rPr lang="en-US" altLang="zh-CN" sz="1200">
                <a:solidFill>
                  <a:srgbClr val="333333"/>
                </a:solidFill>
                <a:highlight>
                  <a:srgbClr val="FFFFFF"/>
                </a:highlight>
              </a:rPr>
              <a:t>e</a:t>
            </a:r>
            <a:r>
              <a:rPr lang="zh-CN" sz="1200">
                <a:solidFill>
                  <a:srgbClr val="333333"/>
                </a:solidFill>
                <a:highlight>
                  <a:srgbClr val="FFFFFF"/>
                </a:highlight>
              </a:rPr>
              <a:t>asi</a:t>
            </a:r>
            <a:r>
              <a:rPr lang="en-US" altLang="zh-CN" sz="1200">
                <a:solidFill>
                  <a:srgbClr val="333333"/>
                </a:solidFill>
                <a:highlight>
                  <a:srgbClr val="FFFFFF"/>
                </a:highlight>
              </a:rPr>
              <a:t>er</a:t>
            </a:r>
            <a:r>
              <a:rPr lang="zh-CN" altLang="en-US" sz="1200" dirty="0">
                <a:solidFill>
                  <a:srgbClr val="333333"/>
                </a:solidFill>
                <a:highlight>
                  <a:srgbClr val="FFFFFF"/>
                </a:highlight>
              </a:rPr>
              <a:t> </a:t>
            </a:r>
            <a:r>
              <a:rPr lang="en-US" altLang="zh-CN" sz="1200">
                <a:solidFill>
                  <a:srgbClr val="333333"/>
                </a:solidFill>
                <a:highlight>
                  <a:srgbClr val="FFFFFF"/>
                </a:highlight>
              </a:rPr>
              <a:t>a</a:t>
            </a:r>
            <a:r>
              <a:rPr lang="zh-CN" sz="1200">
                <a:solidFill>
                  <a:srgbClr val="333333"/>
                </a:solidFill>
                <a:highlight>
                  <a:srgbClr val="FFFFFF"/>
                </a:highlight>
              </a:rPr>
              <a:t>n</a:t>
            </a:r>
            <a:r>
              <a:rPr lang="en-US" altLang="zh-CN" sz="1200">
                <a:solidFill>
                  <a:srgbClr val="333333"/>
                </a:solidFill>
                <a:highlight>
                  <a:srgbClr val="FFFFFF"/>
                </a:highlight>
              </a:rPr>
              <a:t>d</a:t>
            </a:r>
            <a:r>
              <a:rPr lang="zh-CN" altLang="en-US" sz="1200" dirty="0">
                <a:solidFill>
                  <a:srgbClr val="333333"/>
                </a:solidFill>
                <a:highlight>
                  <a:srgbClr val="FFFFFF"/>
                </a:highlight>
              </a:rPr>
              <a:t> </a:t>
            </a:r>
            <a:r>
              <a:rPr lang="en-US" altLang="zh-CN" sz="1200">
                <a:solidFill>
                  <a:srgbClr val="333333"/>
                </a:solidFill>
                <a:highlight>
                  <a:srgbClr val="FFFFFF"/>
                </a:highlight>
              </a:rPr>
              <a:t>ch</a:t>
            </a:r>
            <a:r>
              <a:rPr lang="zh-CN" sz="1200">
                <a:solidFill>
                  <a:srgbClr val="333333"/>
                </a:solidFill>
                <a:highlight>
                  <a:srgbClr val="FFFFFF"/>
                </a:highlight>
              </a:rPr>
              <a:t>e</a:t>
            </a:r>
            <a:r>
              <a:rPr lang="en-US" altLang="zh-CN" sz="1200">
                <a:solidFill>
                  <a:srgbClr val="333333"/>
                </a:solidFill>
                <a:highlight>
                  <a:srgbClr val="FFFFFF"/>
                </a:highlight>
              </a:rPr>
              <a:t>ap</a:t>
            </a:r>
            <a:r>
              <a:rPr lang="zh-CN" sz="1200">
                <a:solidFill>
                  <a:srgbClr val="333333"/>
                </a:solidFill>
                <a:highlight>
                  <a:srgbClr val="FFFFFF"/>
                </a:highlight>
              </a:rPr>
              <a:t>e</a:t>
            </a:r>
            <a:r>
              <a:rPr lang="en-US" altLang="zh-CN" sz="1200">
                <a:solidFill>
                  <a:srgbClr val="333333"/>
                </a:solidFill>
                <a:highlight>
                  <a:srgbClr val="FFFFFF"/>
                </a:highlight>
              </a:rPr>
              <a:t>r</a:t>
            </a:r>
            <a:r>
              <a:rPr lang="zh-CN" altLang="en-US" sz="1200" dirty="0">
                <a:solidFill>
                  <a:srgbClr val="333333"/>
                </a:solidFill>
                <a:highlight>
                  <a:srgbClr val="FFFFFF"/>
                </a:highlight>
              </a:rPr>
              <a:t> </a:t>
            </a:r>
            <a:r>
              <a:rPr lang="en-US" altLang="zh-CN" sz="1200">
                <a:solidFill>
                  <a:srgbClr val="333333"/>
                </a:solidFill>
                <a:highlight>
                  <a:srgbClr val="FFFFFF"/>
                </a:highlight>
              </a:rPr>
              <a:t>i</a:t>
            </a:r>
            <a:r>
              <a:rPr lang="zh-CN" sz="1200">
                <a:solidFill>
                  <a:srgbClr val="333333"/>
                </a:solidFill>
                <a:highlight>
                  <a:srgbClr val="FFFFFF"/>
                </a:highlight>
              </a:rPr>
              <a:t>t</a:t>
            </a:r>
            <a:r>
              <a:rPr lang="zh-CN" altLang="en-US" sz="1200" dirty="0">
                <a:solidFill>
                  <a:srgbClr val="333333"/>
                </a:solidFill>
                <a:highlight>
                  <a:srgbClr val="FFFFFF"/>
                </a:highlight>
              </a:rPr>
              <a:t> </a:t>
            </a:r>
            <a:r>
              <a:rPr lang="zh-CN" sz="1200">
                <a:solidFill>
                  <a:srgbClr val="333333"/>
                </a:solidFill>
                <a:highlight>
                  <a:srgbClr val="FFFFFF"/>
                </a:highlight>
              </a:rPr>
              <a:t>is to fix them</a:t>
            </a:r>
            <a:r>
              <a:rPr lang="en-US" altLang="zh-CN" sz="1200">
                <a:solidFill>
                  <a:srgbClr val="333333"/>
                </a:solidFill>
                <a:highlight>
                  <a:srgbClr val="FFFFFF"/>
                </a:highlight>
                <a:cs typeface="Arial"/>
              </a:rPr>
              <a:t>.</a:t>
            </a:r>
            <a:endParaRPr lang="zh-CN" altLang="en-US"/>
          </a:p>
          <a:p>
            <a:pPr marL="0" indent="0">
              <a:lnSpc>
                <a:spcPct val="114999"/>
              </a:lnSpc>
              <a:spcBef>
                <a:spcPts val="1600"/>
              </a:spcBef>
              <a:buNone/>
            </a:pPr>
            <a:endParaRPr lang="zh-CN" altLang="en-US" sz="1200" dirty="0">
              <a:solidFill>
                <a:srgbClr val="333333"/>
              </a:solidFill>
              <a:latin typeface="Open Sans"/>
              <a:ea typeface="Arial"/>
              <a:cs typeface="Arial"/>
            </a:endParaRPr>
          </a:p>
          <a:p>
            <a:pPr marL="0" lvl="0" indent="0" algn="l" rtl="0">
              <a:lnSpc>
                <a:spcPct val="166000"/>
              </a:lnSpc>
              <a:spcBef>
                <a:spcPts val="1600"/>
              </a:spcBef>
              <a:spcAft>
                <a:spcPts val="0"/>
              </a:spcAft>
              <a:buNone/>
            </a:pPr>
            <a:endParaRPr lang="zh-CN" altLang="en-US" sz="1200">
              <a:solidFill>
                <a:srgbClr val="333333"/>
              </a:solidFill>
              <a:latin typeface="Open Sans"/>
              <a:ea typeface="Open Sans"/>
              <a:cs typeface="Arial"/>
            </a:endParaRPr>
          </a:p>
          <a:p>
            <a:pPr marL="0" lvl="0" indent="0" algn="l" rtl="0">
              <a:spcBef>
                <a:spcPts val="1500"/>
              </a:spcBef>
              <a:spcAft>
                <a:spcPts val="0"/>
              </a:spcAft>
              <a:buClr>
                <a:srgbClr val="000000"/>
              </a:buClr>
              <a:buSzPts val="1100"/>
              <a:buFont typeface="Lato"/>
              <a:buNone/>
            </a:pPr>
            <a:endParaRPr sz="1100">
              <a:solidFill>
                <a:srgbClr val="000000"/>
              </a:solidFill>
              <a:latin typeface="Arial"/>
              <a:ea typeface="Open Sans"/>
              <a:cs typeface="Arial"/>
            </a:endParaRPr>
          </a:p>
          <a:p>
            <a:pPr marL="0" lvl="0" indent="0" algn="l" rtl="0">
              <a:buFont typeface="Lato"/>
              <a:buNone/>
            </a:pPr>
            <a:endParaRPr lang="en-US" sz="1200" b="1">
              <a:solidFill>
                <a:srgbClr val="333333"/>
              </a:solidFill>
              <a:highlight>
                <a:srgbClr val="FFFFFF"/>
              </a:highlight>
              <a:latin typeface="Open Sans"/>
              <a:ea typeface="Open Sans"/>
              <a:cs typeface="Arial"/>
            </a:endParaRPr>
          </a:p>
          <a:p>
            <a:pPr marL="0" indent="0">
              <a:spcBef>
                <a:spcPts val="1600"/>
              </a:spcBef>
              <a:buFont typeface="Arial"/>
              <a:buNone/>
            </a:pPr>
            <a:endParaRPr lang="en-US" sz="1200" b="1">
              <a:solidFill>
                <a:srgbClr val="333333"/>
              </a:solidFill>
              <a:highlight>
                <a:srgbClr val="FFFFFF"/>
              </a:highlight>
              <a:latin typeface="Open Sans"/>
              <a:ea typeface="Open Sans"/>
              <a:cs typeface="Open Sans"/>
            </a:endParaRPr>
          </a:p>
          <a:p>
            <a:pPr marL="0" indent="0">
              <a:spcBef>
                <a:spcPts val="1600"/>
              </a:spcBef>
              <a:spcAft>
                <a:spcPts val="1600"/>
              </a:spcAft>
              <a:buNone/>
            </a:pPr>
            <a:endParaRPr lang="en-US" sz="1200" b="1">
              <a:solidFill>
                <a:srgbClr val="333333"/>
              </a:solidFill>
              <a:highlight>
                <a:srgbClr val="FFFFFF"/>
              </a:highlight>
              <a:latin typeface="Open Sans"/>
              <a:ea typeface="Open Sans"/>
              <a:cs typeface="Open Sans"/>
            </a:endParaRPr>
          </a:p>
        </p:txBody>
      </p:sp>
      <p:pic>
        <p:nvPicPr>
          <p:cNvPr id="2" name="Picture 3" descr="A picture containing screenshot&#10;&#10;Description generated with very high confidence">
            <a:extLst>
              <a:ext uri="{FF2B5EF4-FFF2-40B4-BE49-F238E27FC236}">
                <a16:creationId xmlns:a16="http://schemas.microsoft.com/office/drawing/2014/main" id="{2F795CC8-61EE-483A-8E88-845520759ED0}"/>
              </a:ext>
            </a:extLst>
          </p:cNvPr>
          <p:cNvPicPr>
            <a:picLocks noChangeAspect="1"/>
          </p:cNvPicPr>
          <p:nvPr/>
        </p:nvPicPr>
        <p:blipFill>
          <a:blip r:embed="rId2"/>
          <a:stretch>
            <a:fillRect/>
          </a:stretch>
        </p:blipFill>
        <p:spPr>
          <a:xfrm>
            <a:off x="461058" y="1546252"/>
            <a:ext cx="2743200" cy="1566307"/>
          </a:xfrm>
          <a:prstGeom prst="rect">
            <a:avLst/>
          </a:prstGeom>
        </p:spPr>
      </p:pic>
    </p:spTree>
    <p:extLst>
      <p:ext uri="{BB962C8B-B14F-4D97-AF65-F5344CB8AC3E}">
        <p14:creationId xmlns:p14="http://schemas.microsoft.com/office/powerpoint/2010/main" val="830767435"/>
      </p:ext>
    </p:extLst>
  </p:cSld>
  <p:clrMapOvr>
    <a:masterClrMapping/>
  </p:clrMapOvr>
  <p:transition spd="slow" advClick="0" advTm="3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971855" cy="3074818"/>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9" name="矩形 8"/>
          <p:cNvSpPr/>
          <p:nvPr/>
        </p:nvSpPr>
        <p:spPr>
          <a:xfrm>
            <a:off x="4616088" y="474292"/>
            <a:ext cx="5370492"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SKELETON PLANE</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242958" y="4503963"/>
            <a:ext cx="2135560"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3</a:t>
            </a:r>
            <a:endParaRPr lang="en-US" altLang="zh-CN" sz="4800" b="1" dirty="0">
              <a:solidFill>
                <a:schemeClr val="tx1">
                  <a:lumMod val="75000"/>
                  <a:lumOff val="25000"/>
                </a:schemeClr>
              </a:solidFill>
              <a:latin typeface="Segoe UI Semilight"/>
              <a:ea typeface="Cambria Math"/>
              <a:cs typeface="Segoe UI Semilight"/>
            </a:endParaRPr>
          </a:p>
        </p:txBody>
      </p:sp>
      <p:sp>
        <p:nvSpPr>
          <p:cNvPr id="10" name="Google Shape;186;p26">
            <a:extLst>
              <a:ext uri="{FF2B5EF4-FFF2-40B4-BE49-F238E27FC236}">
                <a16:creationId xmlns:a16="http://schemas.microsoft.com/office/drawing/2014/main" id="{A93BE786-6CDF-47A3-902E-F1BEF013BCDF}"/>
              </a:ext>
            </a:extLst>
          </p:cNvPr>
          <p:cNvSpPr txBox="1">
            <a:spLocks noGrp="1"/>
          </p:cNvSpPr>
          <p:nvPr/>
        </p:nvSpPr>
        <p:spPr>
          <a:xfrm>
            <a:off x="4665392" y="1308383"/>
            <a:ext cx="33009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lvl="0" indent="0" algn="l" rtl="0">
              <a:spcBef>
                <a:spcPts val="0"/>
              </a:spcBef>
              <a:spcAft>
                <a:spcPts val="0"/>
              </a:spcAft>
              <a:buClr>
                <a:srgbClr val="000000"/>
              </a:buClr>
              <a:buSzPts val="1100"/>
              <a:buFont typeface="Arial"/>
              <a:buNone/>
            </a:pPr>
            <a:r>
              <a:rPr lang="zh-CN" sz="2600">
                <a:solidFill>
                  <a:schemeClr val="dk2"/>
                </a:solidFill>
                <a:latin typeface="Raleway"/>
                <a:ea typeface="Raleway"/>
                <a:cs typeface="Raleway"/>
                <a:sym typeface="Raleway"/>
              </a:rPr>
              <a:t>Interface Design</a:t>
            </a:r>
            <a:endParaRPr sz="2600">
              <a:solidFill>
                <a:schemeClr val="dk2"/>
              </a:solidFill>
              <a:latin typeface="Raleway"/>
              <a:ea typeface="Raleway"/>
              <a:cs typeface="Raleway"/>
              <a:sym typeface="Raleway"/>
            </a:endParaRPr>
          </a:p>
          <a:p>
            <a:pPr marL="0" lvl="0" indent="0" algn="l" rtl="0">
              <a:spcBef>
                <a:spcPts val="0"/>
              </a:spcBef>
              <a:spcAft>
                <a:spcPts val="0"/>
              </a:spcAft>
              <a:buNone/>
            </a:pPr>
            <a:endParaRPr/>
          </a:p>
        </p:txBody>
      </p:sp>
      <p:sp>
        <p:nvSpPr>
          <p:cNvPr id="12" name="Google Shape;187;p26">
            <a:extLst>
              <a:ext uri="{FF2B5EF4-FFF2-40B4-BE49-F238E27FC236}">
                <a16:creationId xmlns:a16="http://schemas.microsoft.com/office/drawing/2014/main" id="{0EDAC7B0-5F05-4EC6-A7A2-B103BA3AE9DE}"/>
              </a:ext>
            </a:extLst>
          </p:cNvPr>
          <p:cNvSpPr txBox="1">
            <a:spLocks noGrp="1"/>
          </p:cNvSpPr>
          <p:nvPr/>
        </p:nvSpPr>
        <p:spPr>
          <a:xfrm>
            <a:off x="4612083" y="2422162"/>
            <a:ext cx="3783900" cy="2080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285750" indent="-285750">
              <a:spcAft>
                <a:spcPts val="1600"/>
              </a:spcAft>
            </a:pPr>
            <a:r>
              <a:rPr lang="zh-CN">
                <a:solidFill>
                  <a:schemeClr val="tx1"/>
                </a:solidFill>
              </a:rPr>
              <a:t>Use hint to prompt the user for the textfield</a:t>
            </a:r>
          </a:p>
          <a:p>
            <a:pPr marL="285750" indent="-285750">
              <a:lnSpc>
                <a:spcPct val="114999"/>
              </a:lnSpc>
              <a:spcAft>
                <a:spcPts val="1600"/>
              </a:spcAft>
            </a:pPr>
            <a:r>
              <a:rPr lang="en-US" altLang="zh-CN">
                <a:solidFill>
                  <a:schemeClr val="tx1"/>
                </a:solidFill>
              </a:rPr>
              <a:t>Use</a:t>
            </a:r>
            <a:r>
              <a:rPr lang="zh-CN" altLang="en-US" dirty="0">
                <a:solidFill>
                  <a:schemeClr val="tx1"/>
                </a:solidFill>
              </a:rPr>
              <a:t> </a:t>
            </a:r>
            <a:r>
              <a:rPr lang="en-US" altLang="zh-CN">
                <a:solidFill>
                  <a:schemeClr val="tx1"/>
                </a:solidFill>
              </a:rPr>
              <a:t>the</a:t>
            </a:r>
            <a:r>
              <a:rPr lang="zh-CN" altLang="en-US" dirty="0">
                <a:solidFill>
                  <a:schemeClr val="tx1"/>
                </a:solidFill>
              </a:rPr>
              <a:t> </a:t>
            </a:r>
            <a:r>
              <a:rPr lang="en-US" altLang="zh-CN">
                <a:solidFill>
                  <a:schemeClr val="tx1"/>
                </a:solidFill>
              </a:rPr>
              <a:t>action</a:t>
            </a:r>
            <a:r>
              <a:rPr lang="zh-CN" altLang="en-US" dirty="0">
                <a:solidFill>
                  <a:schemeClr val="tx1"/>
                </a:solidFill>
              </a:rPr>
              <a:t> </a:t>
            </a:r>
            <a:r>
              <a:rPr lang="en-US" altLang="zh-CN">
                <a:solidFill>
                  <a:schemeClr val="tx1"/>
                </a:solidFill>
              </a:rPr>
              <a:t>button</a:t>
            </a:r>
            <a:r>
              <a:rPr lang="zh-CN" altLang="en-US" dirty="0">
                <a:solidFill>
                  <a:schemeClr val="tx1"/>
                </a:solidFill>
              </a:rPr>
              <a:t> </a:t>
            </a:r>
            <a:r>
              <a:rPr lang="en-US" altLang="zh-CN">
                <a:solidFill>
                  <a:schemeClr val="tx1"/>
                </a:solidFill>
              </a:rPr>
              <a:t>to</a:t>
            </a:r>
            <a:r>
              <a:rPr lang="zh-CN" altLang="en-US" dirty="0">
                <a:solidFill>
                  <a:schemeClr val="tx1"/>
                </a:solidFill>
              </a:rPr>
              <a:t> </a:t>
            </a:r>
            <a:r>
              <a:rPr lang="en-US" altLang="zh-CN">
                <a:solidFill>
                  <a:schemeClr val="tx1"/>
                </a:solidFill>
              </a:rPr>
              <a:t>prompt</a:t>
            </a:r>
            <a:r>
              <a:rPr lang="zh-CN" altLang="en-US" dirty="0">
                <a:solidFill>
                  <a:schemeClr val="tx1"/>
                </a:solidFill>
              </a:rPr>
              <a:t> </a:t>
            </a:r>
            <a:r>
              <a:rPr lang="en-US" altLang="zh-CN">
                <a:solidFill>
                  <a:schemeClr val="tx1"/>
                </a:solidFill>
              </a:rPr>
              <a:t>the</a:t>
            </a:r>
            <a:r>
              <a:rPr lang="zh-CN" altLang="en-US" dirty="0">
                <a:solidFill>
                  <a:schemeClr val="tx1"/>
                </a:solidFill>
              </a:rPr>
              <a:t> </a:t>
            </a:r>
            <a:r>
              <a:rPr lang="en-US" altLang="zh-CN">
                <a:solidFill>
                  <a:schemeClr val="tx1"/>
                </a:solidFill>
              </a:rPr>
              <a:t>user</a:t>
            </a:r>
            <a:r>
              <a:rPr lang="zh-CN" altLang="en-US" dirty="0">
                <a:solidFill>
                  <a:schemeClr val="tx1"/>
                </a:solidFill>
              </a:rPr>
              <a:t> </a:t>
            </a:r>
            <a:r>
              <a:rPr lang="en-US" altLang="zh-CN">
                <a:solidFill>
                  <a:schemeClr val="tx1"/>
                </a:solidFill>
              </a:rPr>
              <a:t>to</a:t>
            </a:r>
            <a:r>
              <a:rPr lang="zh-CN" altLang="en-US" dirty="0">
                <a:solidFill>
                  <a:schemeClr val="tx1"/>
                </a:solidFill>
              </a:rPr>
              <a:t> </a:t>
            </a:r>
            <a:r>
              <a:rPr lang="en-US" altLang="zh-CN">
                <a:solidFill>
                  <a:schemeClr val="tx1"/>
                </a:solidFill>
              </a:rPr>
              <a:t>start</a:t>
            </a:r>
            <a:r>
              <a:rPr lang="zh-CN" altLang="en-US" dirty="0">
                <a:solidFill>
                  <a:schemeClr val="tx1"/>
                </a:solidFill>
              </a:rPr>
              <a:t> </a:t>
            </a:r>
            <a:r>
              <a:rPr lang="en-US" altLang="zh-CN">
                <a:solidFill>
                  <a:schemeClr val="tx1"/>
                </a:solidFill>
              </a:rPr>
              <a:t>reading</a:t>
            </a:r>
            <a:r>
              <a:rPr lang="zh-CN" altLang="en-US" dirty="0">
                <a:solidFill>
                  <a:schemeClr val="tx1"/>
                </a:solidFill>
              </a:rPr>
              <a:t> </a:t>
            </a:r>
            <a:r>
              <a:rPr lang="en-US" altLang="zh-CN">
                <a:solidFill>
                  <a:schemeClr val="tx1"/>
                </a:solidFill>
              </a:rPr>
              <a:t>directly</a:t>
            </a:r>
            <a:endParaRPr lang="zh-CN" dirty="0">
              <a:solidFill>
                <a:schemeClr val="tx1"/>
              </a:solidFill>
            </a:endParaRPr>
          </a:p>
          <a:p>
            <a:pPr marL="285750" indent="-285750">
              <a:lnSpc>
                <a:spcPct val="114999"/>
              </a:lnSpc>
              <a:spcAft>
                <a:spcPts val="1600"/>
              </a:spcAft>
            </a:pPr>
            <a:endParaRPr lang="zh-CN" altLang="en-US" dirty="0"/>
          </a:p>
        </p:txBody>
      </p:sp>
      <p:pic>
        <p:nvPicPr>
          <p:cNvPr id="2" name="Picture 3" descr="A screenshot of a cell phone&#10;&#10;Description generated with very high confidence">
            <a:extLst>
              <a:ext uri="{FF2B5EF4-FFF2-40B4-BE49-F238E27FC236}">
                <a16:creationId xmlns:a16="http://schemas.microsoft.com/office/drawing/2014/main" id="{88842B18-0728-4FBA-8D48-E8AFD353F6D9}"/>
              </a:ext>
            </a:extLst>
          </p:cNvPr>
          <p:cNvPicPr>
            <a:picLocks noChangeAspect="1"/>
          </p:cNvPicPr>
          <p:nvPr/>
        </p:nvPicPr>
        <p:blipFill>
          <a:blip r:embed="rId3"/>
          <a:stretch>
            <a:fillRect/>
          </a:stretch>
        </p:blipFill>
        <p:spPr>
          <a:xfrm>
            <a:off x="2274425" y="3263330"/>
            <a:ext cx="2395960" cy="3302175"/>
          </a:xfrm>
          <a:prstGeom prst="rect">
            <a:avLst/>
          </a:prstGeom>
        </p:spPr>
      </p:pic>
      <p:pic>
        <p:nvPicPr>
          <p:cNvPr id="5" name="Picture 5" descr="A close up of a sign&#10;&#10;Description generated with very high confidence">
            <a:extLst>
              <a:ext uri="{FF2B5EF4-FFF2-40B4-BE49-F238E27FC236}">
                <a16:creationId xmlns:a16="http://schemas.microsoft.com/office/drawing/2014/main" id="{DDCBD482-9E3D-4821-8315-CC27235C2264}"/>
              </a:ext>
            </a:extLst>
          </p:cNvPr>
          <p:cNvPicPr>
            <a:picLocks noChangeAspect="1"/>
          </p:cNvPicPr>
          <p:nvPr/>
        </p:nvPicPr>
        <p:blipFill>
          <a:blip r:embed="rId4"/>
          <a:stretch>
            <a:fillRect/>
          </a:stretch>
        </p:blipFill>
        <p:spPr>
          <a:xfrm>
            <a:off x="8987742" y="1726216"/>
            <a:ext cx="2743200" cy="3907137"/>
          </a:xfrm>
          <a:prstGeom prst="rect">
            <a:avLst/>
          </a:prstGeom>
        </p:spPr>
      </p:pic>
      <p:sp>
        <p:nvSpPr>
          <p:cNvPr id="3" name="Oval 2">
            <a:extLst>
              <a:ext uri="{FF2B5EF4-FFF2-40B4-BE49-F238E27FC236}">
                <a16:creationId xmlns:a16="http://schemas.microsoft.com/office/drawing/2014/main" id="{B623ED12-2790-4424-8565-41D54A32AA41}"/>
              </a:ext>
            </a:extLst>
          </p:cNvPr>
          <p:cNvSpPr/>
          <p:nvPr/>
        </p:nvSpPr>
        <p:spPr>
          <a:xfrm>
            <a:off x="10818471" y="3589115"/>
            <a:ext cx="914399" cy="914399"/>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F5DA775-3DC9-446E-A360-3C1971C154AB}"/>
              </a:ext>
            </a:extLst>
          </p:cNvPr>
          <p:cNvSpPr/>
          <p:nvPr/>
        </p:nvSpPr>
        <p:spPr>
          <a:xfrm>
            <a:off x="2068131" y="4503636"/>
            <a:ext cx="914399" cy="914399"/>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4730441"/>
      </p:ext>
    </p:extLst>
  </p:cSld>
  <p:clrMapOvr>
    <a:masterClrMapping/>
  </p:clrMapOvr>
  <p:transition spd="slow" advClick="0" advTm="3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3" name="矩形 2"/>
          <p:cNvSpPr/>
          <p:nvPr/>
        </p:nvSpPr>
        <p:spPr>
          <a:xfrm>
            <a:off x="4120814" y="1857598"/>
            <a:ext cx="7344891" cy="1354217"/>
          </a:xfrm>
          <a:prstGeom prst="rect">
            <a:avLst/>
          </a:prstGeom>
        </p:spPr>
        <p:txBody>
          <a:bodyPr wrap="square" anchor="t">
            <a:spAutoFit/>
          </a:bodyPr>
          <a:lstStyle/>
          <a:p>
            <a:pPr algn="ctr"/>
            <a:r>
              <a:rPr lang="zh-CN" altLang="en-US" sz="1600" b="1">
                <a:solidFill>
                  <a:schemeClr val="dk2"/>
                </a:solidFill>
                <a:latin typeface="宋体"/>
                <a:ea typeface="宋体"/>
                <a:cs typeface="Browallia New"/>
              </a:rPr>
              <a:t>Navigation design</a:t>
            </a:r>
            <a:endParaRPr lang="en-US" altLang="zh-CN"/>
          </a:p>
          <a:p>
            <a:pPr marL="285750" indent="-285750" algn="ctr">
              <a:buFont typeface="Arial,Sans-Serif"/>
              <a:buChar char="•"/>
            </a:pPr>
            <a:r>
              <a:rPr lang="zh-CN" sz="1600">
                <a:latin typeface="宋体"/>
                <a:ea typeface="宋体"/>
                <a:cs typeface="Browallia New"/>
              </a:rPr>
              <a:t>Global Navigation</a:t>
            </a:r>
            <a:endParaRPr lang="en-US" altLang="zh-CN" sz="1600">
              <a:latin typeface="宋体"/>
              <a:ea typeface="宋体"/>
              <a:cs typeface="Browallia New"/>
            </a:endParaRPr>
          </a:p>
          <a:p>
            <a:pPr marL="285750" indent="-285750" algn="ctr">
              <a:buFont typeface="Arial,Sans-Serif"/>
              <a:buChar char="•"/>
            </a:pPr>
            <a:r>
              <a:rPr lang="zh-CN" sz="1600">
                <a:latin typeface="宋体"/>
                <a:ea typeface="宋体"/>
                <a:cs typeface="Browallia New"/>
              </a:rPr>
              <a:t>Local Navigation</a:t>
            </a:r>
            <a:endParaRPr lang="en-US" altLang="zh-CN" sz="1600">
              <a:latin typeface="宋体"/>
              <a:ea typeface="宋体"/>
              <a:cs typeface="Browallia New"/>
            </a:endParaRPr>
          </a:p>
          <a:p>
            <a:pPr marL="285750" indent="-285750" algn="ctr">
              <a:buFont typeface="Arial,Sans-Serif"/>
              <a:buChar char="•"/>
            </a:pPr>
            <a:r>
              <a:rPr lang="zh-CN" sz="1600">
                <a:latin typeface="宋体"/>
                <a:ea typeface="宋体"/>
                <a:cs typeface="Browallia New"/>
              </a:rPr>
              <a:t>Supplementary Navigatio</a:t>
            </a:r>
            <a:r>
              <a:rPr lang="en-US" altLang="zh-CN" sz="1600">
                <a:latin typeface="宋体"/>
                <a:ea typeface="宋体"/>
                <a:cs typeface="Browallia New"/>
              </a:rPr>
              <a:t>n</a:t>
            </a:r>
            <a:endParaRPr lang="zh-CN" sz="1600">
              <a:cs typeface="Calibri"/>
            </a:endParaRPr>
          </a:p>
          <a:p>
            <a:pPr marL="285750" indent="-285750">
              <a:buFont typeface="Arial"/>
              <a:buChar char="•"/>
            </a:pPr>
            <a:endParaRPr lang="zh-CN" altLang="en-US" dirty="0">
              <a:latin typeface="宋体"/>
              <a:ea typeface="宋体"/>
              <a:cs typeface="Browallia New"/>
            </a:endParaRPr>
          </a:p>
        </p:txBody>
      </p:sp>
      <p:sp>
        <p:nvSpPr>
          <p:cNvPr id="9" name="矩形 8"/>
          <p:cNvSpPr/>
          <p:nvPr/>
        </p:nvSpPr>
        <p:spPr>
          <a:xfrm>
            <a:off x="5522772" y="966216"/>
            <a:ext cx="5370492"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SKELETON PLANE</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648072" y="4581128"/>
            <a:ext cx="2135560"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3</a:t>
            </a:r>
            <a:endParaRPr lang="en-US" altLang="zh-CN" sz="4800" b="1" dirty="0">
              <a:solidFill>
                <a:schemeClr val="tx1">
                  <a:lumMod val="75000"/>
                  <a:lumOff val="25000"/>
                </a:schemeClr>
              </a:solidFill>
              <a:latin typeface="Segoe UI Semilight"/>
              <a:ea typeface="Cambria Math"/>
              <a:cs typeface="Segoe UI Semilight"/>
            </a:endParaRPr>
          </a:p>
        </p:txBody>
      </p:sp>
      <p:sp>
        <p:nvSpPr>
          <p:cNvPr id="2" name="TextBox 1">
            <a:extLst>
              <a:ext uri="{FF2B5EF4-FFF2-40B4-BE49-F238E27FC236}">
                <a16:creationId xmlns:a16="http://schemas.microsoft.com/office/drawing/2014/main" id="{F213EF30-F35C-4A15-B1AC-7E3506CB6F05}"/>
              </a:ext>
            </a:extLst>
          </p:cNvPr>
          <p:cNvSpPr txBox="1"/>
          <p:nvPr/>
        </p:nvSpPr>
        <p:spPr>
          <a:xfrm>
            <a:off x="3788780" y="3431893"/>
            <a:ext cx="381385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solidFill>
                  <a:srgbClr val="1A1A1A"/>
                </a:solidFill>
                <a:latin typeface="&amp;quot"/>
              </a:rPr>
              <a:t>The</a:t>
            </a:r>
            <a:r>
              <a:rPr lang="zh-CN" altLang="en-US">
                <a:solidFill>
                  <a:srgbClr val="1A1A1A"/>
                </a:solidFill>
                <a:latin typeface="&amp;quot"/>
              </a:rPr>
              <a:t> </a:t>
            </a:r>
            <a:r>
              <a:rPr lang="en-US" altLang="zh-CN">
                <a:solidFill>
                  <a:srgbClr val="1A1A1A"/>
                </a:solidFill>
                <a:latin typeface="&amp;quot"/>
              </a:rPr>
              <a:t>bottom</a:t>
            </a:r>
            <a:r>
              <a:rPr lang="zh-CN" altLang="en-US">
                <a:solidFill>
                  <a:srgbClr val="1A1A1A"/>
                </a:solidFill>
                <a:latin typeface="&amp;quot"/>
              </a:rPr>
              <a:t> </a:t>
            </a:r>
            <a:r>
              <a:rPr lang="en-US" altLang="zh-CN">
                <a:solidFill>
                  <a:srgbClr val="1A1A1A"/>
                </a:solidFill>
                <a:latin typeface="&amp;quot"/>
              </a:rPr>
              <a:t>navigation</a:t>
            </a:r>
            <a:r>
              <a:rPr lang="zh-CN" altLang="en-US">
                <a:solidFill>
                  <a:srgbClr val="1A1A1A"/>
                </a:solidFill>
                <a:latin typeface="&amp;quot"/>
              </a:rPr>
              <a:t> </a:t>
            </a:r>
            <a:r>
              <a:rPr lang="en-US" altLang="zh-CN">
                <a:solidFill>
                  <a:srgbClr val="1A1A1A"/>
                </a:solidFill>
                <a:latin typeface="&amp;quot"/>
              </a:rPr>
              <a:t>bar:</a:t>
            </a:r>
            <a:r>
              <a:rPr lang="en-US">
                <a:latin typeface="Arial"/>
              </a:rPr>
              <a:t>​</a:t>
            </a:r>
          </a:p>
          <a:p>
            <a:r>
              <a:rPr lang="en-US">
                <a:latin typeface="Arial"/>
              </a:rPr>
              <a:t>​</a:t>
            </a:r>
          </a:p>
          <a:p>
            <a:pPr>
              <a:buAutoNum type="arabicPeriod"/>
            </a:pPr>
            <a:r>
              <a:rPr lang="en-US" altLang="zh-CN">
                <a:solidFill>
                  <a:srgbClr val="1A1A1A"/>
                </a:solidFill>
                <a:latin typeface="Arial"/>
                <a:cs typeface="Arial"/>
              </a:rPr>
              <a:t>Visible</a:t>
            </a:r>
            <a:r>
              <a:rPr lang="zh-CN" altLang="en-US">
                <a:solidFill>
                  <a:srgbClr val="1A1A1A"/>
                </a:solidFill>
                <a:latin typeface="Arial"/>
                <a:cs typeface="Arial"/>
              </a:rPr>
              <a:t> </a:t>
            </a:r>
            <a:r>
              <a:rPr lang="en-US" altLang="zh-CN">
                <a:solidFill>
                  <a:srgbClr val="1A1A1A"/>
                </a:solidFill>
                <a:latin typeface="Arial"/>
                <a:cs typeface="Arial"/>
              </a:rPr>
              <a:t>and</a:t>
            </a:r>
            <a:r>
              <a:rPr lang="zh-CN" altLang="en-US">
                <a:solidFill>
                  <a:srgbClr val="1A1A1A"/>
                </a:solidFill>
                <a:latin typeface="Arial"/>
                <a:cs typeface="Arial"/>
              </a:rPr>
              <a:t> </a:t>
            </a:r>
            <a:r>
              <a:rPr lang="en-US" altLang="zh-CN">
                <a:solidFill>
                  <a:srgbClr val="1A1A1A"/>
                </a:solidFill>
                <a:latin typeface="Arial"/>
                <a:cs typeface="Arial"/>
              </a:rPr>
              <a:t>structured</a:t>
            </a:r>
            <a:r>
              <a:rPr lang="zh-CN" altLang="en-US">
                <a:solidFill>
                  <a:srgbClr val="1A1A1A"/>
                </a:solidFill>
                <a:latin typeface="Arial"/>
                <a:cs typeface="Arial"/>
              </a:rPr>
              <a:t> </a:t>
            </a:r>
            <a:r>
              <a:rPr lang="en-US" altLang="zh-CN">
                <a:solidFill>
                  <a:srgbClr val="1A1A1A"/>
                </a:solidFill>
                <a:latin typeface="Arial"/>
                <a:cs typeface="Arial"/>
              </a:rPr>
              <a:t>(using</a:t>
            </a:r>
            <a:r>
              <a:rPr lang="zh-CN" altLang="en-US">
                <a:solidFill>
                  <a:srgbClr val="1A1A1A"/>
                </a:solidFill>
                <a:latin typeface="Arial"/>
                <a:cs typeface="Arial"/>
              </a:rPr>
              <a:t> </a:t>
            </a:r>
            <a:r>
              <a:rPr lang="en-US" altLang="zh-CN">
                <a:solidFill>
                  <a:srgbClr val="1A1A1A"/>
                </a:solidFill>
                <a:latin typeface="Arial"/>
                <a:cs typeface="Arial"/>
              </a:rPr>
              <a:t>4</a:t>
            </a:r>
            <a:r>
              <a:rPr lang="zh-CN" altLang="en-US">
                <a:solidFill>
                  <a:srgbClr val="1A1A1A"/>
                </a:solidFill>
                <a:latin typeface="Arial"/>
                <a:cs typeface="Arial"/>
              </a:rPr>
              <a:t> </a:t>
            </a:r>
            <a:r>
              <a:rPr lang="en-US" altLang="zh-CN">
                <a:solidFill>
                  <a:srgbClr val="1A1A1A"/>
                </a:solidFill>
                <a:latin typeface="Arial"/>
                <a:cs typeface="Arial"/>
              </a:rPr>
              <a:t>top-level</a:t>
            </a:r>
            <a:r>
              <a:rPr lang="zh-CN" altLang="en-US">
                <a:solidFill>
                  <a:srgbClr val="1A1A1A"/>
                </a:solidFill>
                <a:latin typeface="Arial"/>
                <a:cs typeface="Arial"/>
              </a:rPr>
              <a:t> </a:t>
            </a:r>
            <a:r>
              <a:rPr lang="en-US" altLang="zh-CN">
                <a:solidFill>
                  <a:srgbClr val="1A1A1A"/>
                </a:solidFill>
                <a:latin typeface="Arial"/>
                <a:cs typeface="Arial"/>
              </a:rPr>
              <a:t>targets</a:t>
            </a:r>
            <a:r>
              <a:rPr lang="zh-CN" altLang="en-US">
                <a:solidFill>
                  <a:srgbClr val="1A1A1A"/>
                </a:solidFill>
                <a:latin typeface="Arial"/>
                <a:cs typeface="Arial"/>
              </a:rPr>
              <a:t> </a:t>
            </a:r>
            <a:r>
              <a:rPr lang="en-US" altLang="zh-CN">
                <a:solidFill>
                  <a:srgbClr val="1A1A1A"/>
                </a:solidFill>
                <a:latin typeface="Arial"/>
                <a:cs typeface="Arial"/>
              </a:rPr>
              <a:t>to</a:t>
            </a:r>
            <a:r>
              <a:rPr lang="zh-CN" altLang="en-US">
                <a:solidFill>
                  <a:srgbClr val="1A1A1A"/>
                </a:solidFill>
                <a:latin typeface="Arial"/>
                <a:cs typeface="Arial"/>
              </a:rPr>
              <a:t> </a:t>
            </a:r>
            <a:r>
              <a:rPr lang="en-US" altLang="zh-CN">
                <a:solidFill>
                  <a:srgbClr val="1A1A1A"/>
                </a:solidFill>
                <a:latin typeface="Arial"/>
                <a:cs typeface="Arial"/>
              </a:rPr>
              <a:t>avoid</a:t>
            </a:r>
            <a:r>
              <a:rPr lang="zh-CN" altLang="en-US">
                <a:solidFill>
                  <a:srgbClr val="1A1A1A"/>
                </a:solidFill>
                <a:latin typeface="Arial"/>
                <a:cs typeface="Arial"/>
              </a:rPr>
              <a:t> </a:t>
            </a:r>
            <a:r>
              <a:rPr lang="en-US" altLang="zh-CN">
                <a:solidFill>
                  <a:srgbClr val="1A1A1A"/>
                </a:solidFill>
                <a:latin typeface="Arial"/>
                <a:cs typeface="Arial"/>
              </a:rPr>
              <a:t>scrollable</a:t>
            </a:r>
            <a:r>
              <a:rPr lang="zh-CN" altLang="en-US">
                <a:solidFill>
                  <a:srgbClr val="1A1A1A"/>
                </a:solidFill>
                <a:latin typeface="Arial"/>
                <a:cs typeface="Arial"/>
              </a:rPr>
              <a:t> </a:t>
            </a:r>
            <a:r>
              <a:rPr lang="en-US" altLang="zh-CN">
                <a:solidFill>
                  <a:srgbClr val="1A1A1A"/>
                </a:solidFill>
                <a:latin typeface="Arial"/>
                <a:cs typeface="Arial"/>
              </a:rPr>
              <a:t>content)</a:t>
            </a:r>
            <a:r>
              <a:rPr lang="en-US">
                <a:latin typeface="Arial"/>
                <a:cs typeface="Arial"/>
              </a:rPr>
              <a:t>​</a:t>
            </a:r>
          </a:p>
          <a:p>
            <a:pPr>
              <a:buAutoNum type="arabicPeriod"/>
            </a:pPr>
            <a:r>
              <a:rPr lang="en-US" altLang="zh-CN">
                <a:solidFill>
                  <a:srgbClr val="1A1A1A"/>
                </a:solidFill>
                <a:latin typeface="Arial"/>
                <a:cs typeface="Arial"/>
              </a:rPr>
              <a:t>Clear</a:t>
            </a:r>
            <a:r>
              <a:rPr lang="zh-CN" altLang="en-US">
                <a:solidFill>
                  <a:srgbClr val="1A1A1A"/>
                </a:solidFill>
                <a:latin typeface="Arial"/>
                <a:cs typeface="Arial"/>
              </a:rPr>
              <a:t> </a:t>
            </a:r>
            <a:r>
              <a:rPr lang="en-US" altLang="zh-CN">
                <a:solidFill>
                  <a:srgbClr val="1A1A1A"/>
                </a:solidFill>
                <a:latin typeface="Arial"/>
                <a:cs typeface="Arial"/>
              </a:rPr>
              <a:t>(element</a:t>
            </a:r>
            <a:r>
              <a:rPr lang="zh-CN" altLang="en-US">
                <a:solidFill>
                  <a:srgbClr val="1A1A1A"/>
                </a:solidFill>
                <a:latin typeface="Arial"/>
                <a:cs typeface="Arial"/>
              </a:rPr>
              <a:t> </a:t>
            </a:r>
            <a:r>
              <a:rPr lang="en-US" altLang="zh-CN">
                <a:solidFill>
                  <a:srgbClr val="1A1A1A"/>
                </a:solidFill>
                <a:latin typeface="Arial"/>
                <a:cs typeface="Arial"/>
              </a:rPr>
              <a:t>is</a:t>
            </a:r>
            <a:r>
              <a:rPr lang="zh-CN" altLang="en-US">
                <a:solidFill>
                  <a:srgbClr val="1A1A1A"/>
                </a:solidFill>
                <a:latin typeface="Arial"/>
                <a:cs typeface="Arial"/>
              </a:rPr>
              <a:t> </a:t>
            </a:r>
            <a:r>
              <a:rPr lang="en-US" altLang="zh-CN">
                <a:solidFill>
                  <a:srgbClr val="1A1A1A"/>
                </a:solidFill>
                <a:latin typeface="Arial"/>
                <a:cs typeface="Arial"/>
              </a:rPr>
              <a:t>easy</a:t>
            </a:r>
            <a:r>
              <a:rPr lang="zh-CN" altLang="en-US">
                <a:solidFill>
                  <a:srgbClr val="1A1A1A"/>
                </a:solidFill>
                <a:latin typeface="Arial"/>
                <a:cs typeface="Arial"/>
              </a:rPr>
              <a:t> </a:t>
            </a:r>
            <a:r>
              <a:rPr lang="en-US" altLang="zh-CN">
                <a:solidFill>
                  <a:srgbClr val="1A1A1A"/>
                </a:solidFill>
                <a:latin typeface="Arial"/>
                <a:cs typeface="Arial"/>
              </a:rPr>
              <a:t>to</a:t>
            </a:r>
            <a:r>
              <a:rPr lang="zh-CN" altLang="en-US">
                <a:solidFill>
                  <a:srgbClr val="1A1A1A"/>
                </a:solidFill>
                <a:latin typeface="Arial"/>
                <a:cs typeface="Arial"/>
              </a:rPr>
              <a:t> </a:t>
            </a:r>
            <a:r>
              <a:rPr lang="en-US" altLang="zh-CN">
                <a:solidFill>
                  <a:srgbClr val="1A1A1A"/>
                </a:solidFill>
                <a:latin typeface="Arial"/>
                <a:cs typeface="Arial"/>
              </a:rPr>
              <a:t>navigate,</a:t>
            </a:r>
            <a:r>
              <a:rPr lang="zh-CN" altLang="en-US">
                <a:solidFill>
                  <a:srgbClr val="1A1A1A"/>
                </a:solidFill>
                <a:latin typeface="Arial"/>
                <a:cs typeface="Arial"/>
              </a:rPr>
              <a:t> </a:t>
            </a:r>
            <a:r>
              <a:rPr lang="en-US" altLang="zh-CN">
                <a:solidFill>
                  <a:srgbClr val="1A1A1A"/>
                </a:solidFill>
                <a:latin typeface="Arial"/>
                <a:cs typeface="Arial"/>
              </a:rPr>
              <a:t>target</a:t>
            </a:r>
            <a:r>
              <a:rPr lang="zh-CN" altLang="en-US">
                <a:solidFill>
                  <a:srgbClr val="1A1A1A"/>
                </a:solidFill>
                <a:latin typeface="Arial"/>
                <a:cs typeface="Arial"/>
              </a:rPr>
              <a:t> </a:t>
            </a:r>
            <a:r>
              <a:rPr lang="en-US" altLang="zh-CN">
                <a:solidFill>
                  <a:srgbClr val="1A1A1A"/>
                </a:solidFill>
                <a:latin typeface="Arial"/>
                <a:cs typeface="Arial"/>
              </a:rPr>
              <a:t>is</a:t>
            </a:r>
            <a:r>
              <a:rPr lang="zh-CN" altLang="en-US">
                <a:solidFill>
                  <a:srgbClr val="1A1A1A"/>
                </a:solidFill>
                <a:latin typeface="Arial"/>
                <a:cs typeface="Arial"/>
              </a:rPr>
              <a:t> </a:t>
            </a:r>
            <a:r>
              <a:rPr lang="en-US" altLang="zh-CN">
                <a:solidFill>
                  <a:srgbClr val="1A1A1A"/>
                </a:solidFill>
                <a:latin typeface="Arial"/>
                <a:cs typeface="Arial"/>
              </a:rPr>
              <a:t>easy</a:t>
            </a:r>
            <a:r>
              <a:rPr lang="zh-CN" altLang="en-US">
                <a:solidFill>
                  <a:srgbClr val="1A1A1A"/>
                </a:solidFill>
                <a:latin typeface="Arial"/>
                <a:cs typeface="Arial"/>
              </a:rPr>
              <a:t> </a:t>
            </a:r>
            <a:r>
              <a:rPr lang="en-US" altLang="zh-CN">
                <a:solidFill>
                  <a:srgbClr val="1A1A1A"/>
                </a:solidFill>
                <a:latin typeface="Arial"/>
                <a:cs typeface="Arial"/>
              </a:rPr>
              <a:t>to</a:t>
            </a:r>
            <a:r>
              <a:rPr lang="zh-CN" altLang="en-US">
                <a:solidFill>
                  <a:srgbClr val="1A1A1A"/>
                </a:solidFill>
                <a:latin typeface="Arial"/>
                <a:cs typeface="Arial"/>
              </a:rPr>
              <a:t> </a:t>
            </a:r>
            <a:r>
              <a:rPr lang="en-US" altLang="zh-CN">
                <a:solidFill>
                  <a:srgbClr val="1A1A1A"/>
                </a:solidFill>
                <a:latin typeface="Arial"/>
                <a:cs typeface="Arial"/>
              </a:rPr>
              <a:t>click)</a:t>
            </a:r>
            <a:r>
              <a:rPr lang="en-US">
                <a:latin typeface="Arial"/>
                <a:cs typeface="Arial"/>
              </a:rPr>
              <a:t>​</a:t>
            </a:r>
          </a:p>
          <a:p>
            <a:pPr>
              <a:buAutoNum type="arabicPeriod"/>
            </a:pPr>
            <a:r>
              <a:rPr lang="en-US" altLang="zh-CN">
                <a:solidFill>
                  <a:srgbClr val="1A1A1A"/>
                </a:solidFill>
                <a:latin typeface="Arial"/>
                <a:cs typeface="Arial"/>
              </a:rPr>
              <a:t>Concise</a:t>
            </a:r>
            <a:r>
              <a:rPr lang="zh-CN" altLang="en-US">
                <a:solidFill>
                  <a:srgbClr val="1A1A1A"/>
                </a:solidFill>
                <a:latin typeface="Arial"/>
                <a:cs typeface="Arial"/>
              </a:rPr>
              <a:t> </a:t>
            </a:r>
            <a:r>
              <a:rPr lang="en-US" altLang="zh-CN">
                <a:solidFill>
                  <a:srgbClr val="1A1A1A"/>
                </a:solidFill>
                <a:latin typeface="Arial"/>
                <a:cs typeface="Arial"/>
              </a:rPr>
              <a:t>(each</a:t>
            </a:r>
            <a:r>
              <a:rPr lang="zh-CN" altLang="en-US">
                <a:solidFill>
                  <a:srgbClr val="1A1A1A"/>
                </a:solidFill>
                <a:latin typeface="Arial"/>
                <a:cs typeface="Arial"/>
              </a:rPr>
              <a:t> </a:t>
            </a:r>
            <a:r>
              <a:rPr lang="en-US" altLang="zh-CN">
                <a:solidFill>
                  <a:srgbClr val="1A1A1A"/>
                </a:solidFill>
                <a:latin typeface="Arial"/>
                <a:cs typeface="Arial"/>
              </a:rPr>
              <a:t>icon</a:t>
            </a:r>
            <a:r>
              <a:rPr lang="zh-CN" altLang="en-US">
                <a:solidFill>
                  <a:srgbClr val="1A1A1A"/>
                </a:solidFill>
                <a:latin typeface="Arial"/>
                <a:cs typeface="Arial"/>
              </a:rPr>
              <a:t> </a:t>
            </a:r>
            <a:r>
              <a:rPr lang="en-US" altLang="zh-CN">
                <a:solidFill>
                  <a:srgbClr val="1A1A1A"/>
                </a:solidFill>
                <a:latin typeface="Arial"/>
                <a:cs typeface="Arial"/>
              </a:rPr>
              <a:t>points</a:t>
            </a:r>
            <a:r>
              <a:rPr lang="zh-CN" altLang="en-US">
                <a:solidFill>
                  <a:srgbClr val="1A1A1A"/>
                </a:solidFill>
                <a:latin typeface="Arial"/>
                <a:cs typeface="Arial"/>
              </a:rPr>
              <a:t> </a:t>
            </a:r>
            <a:r>
              <a:rPr lang="en-US" altLang="zh-CN">
                <a:solidFill>
                  <a:srgbClr val="1A1A1A"/>
                </a:solidFill>
                <a:latin typeface="Arial"/>
                <a:cs typeface="Arial"/>
              </a:rPr>
              <a:t>to</a:t>
            </a:r>
            <a:r>
              <a:rPr lang="zh-CN" altLang="en-US">
                <a:solidFill>
                  <a:srgbClr val="1A1A1A"/>
                </a:solidFill>
                <a:latin typeface="Arial"/>
                <a:cs typeface="Arial"/>
              </a:rPr>
              <a:t> </a:t>
            </a:r>
            <a:r>
              <a:rPr lang="en-US" altLang="zh-CN">
                <a:solidFill>
                  <a:srgbClr val="1A1A1A"/>
                </a:solidFill>
                <a:latin typeface="Arial"/>
                <a:cs typeface="Arial"/>
              </a:rPr>
              <a:t>a</a:t>
            </a:r>
            <a:r>
              <a:rPr lang="zh-CN" altLang="en-US">
                <a:solidFill>
                  <a:srgbClr val="1A1A1A"/>
                </a:solidFill>
                <a:latin typeface="Arial"/>
                <a:cs typeface="Arial"/>
              </a:rPr>
              <a:t> </a:t>
            </a:r>
            <a:r>
              <a:rPr lang="en-US" altLang="zh-CN">
                <a:solidFill>
                  <a:srgbClr val="1A1A1A"/>
                </a:solidFill>
                <a:latin typeface="Arial"/>
                <a:cs typeface="Arial"/>
              </a:rPr>
              <a:t>fixed</a:t>
            </a:r>
            <a:r>
              <a:rPr lang="zh-CN" altLang="en-US">
                <a:solidFill>
                  <a:srgbClr val="1A1A1A"/>
                </a:solidFill>
                <a:latin typeface="Arial"/>
                <a:cs typeface="Arial"/>
              </a:rPr>
              <a:t> </a:t>
            </a:r>
            <a:r>
              <a:rPr lang="en-US" altLang="zh-CN">
                <a:solidFill>
                  <a:srgbClr val="1A1A1A"/>
                </a:solidFill>
                <a:latin typeface="Arial"/>
                <a:cs typeface="Arial"/>
              </a:rPr>
              <a:t>page,</a:t>
            </a:r>
            <a:r>
              <a:rPr lang="zh-CN" altLang="en-US">
                <a:solidFill>
                  <a:srgbClr val="1A1A1A"/>
                </a:solidFill>
                <a:latin typeface="Arial"/>
                <a:cs typeface="Arial"/>
              </a:rPr>
              <a:t> </a:t>
            </a:r>
            <a:r>
              <a:rPr lang="en-US" altLang="zh-CN">
                <a:solidFill>
                  <a:srgbClr val="1A1A1A"/>
                </a:solidFill>
                <a:latin typeface="Arial"/>
                <a:cs typeface="Arial"/>
              </a:rPr>
              <a:t>all</a:t>
            </a:r>
            <a:r>
              <a:rPr lang="zh-CN" altLang="en-US">
                <a:solidFill>
                  <a:srgbClr val="1A1A1A"/>
                </a:solidFill>
                <a:latin typeface="Arial"/>
                <a:cs typeface="Arial"/>
              </a:rPr>
              <a:t> </a:t>
            </a:r>
            <a:r>
              <a:rPr lang="en-US" altLang="zh-CN">
                <a:solidFill>
                  <a:srgbClr val="1A1A1A"/>
                </a:solidFill>
                <a:latin typeface="Arial"/>
                <a:cs typeface="Arial"/>
              </a:rPr>
              <a:t>elements</a:t>
            </a:r>
            <a:r>
              <a:rPr lang="zh-CN" altLang="en-US">
                <a:solidFill>
                  <a:srgbClr val="1A1A1A"/>
                </a:solidFill>
                <a:latin typeface="Arial"/>
                <a:cs typeface="Arial"/>
              </a:rPr>
              <a:t> </a:t>
            </a:r>
            <a:r>
              <a:rPr lang="en-US" altLang="zh-CN">
                <a:solidFill>
                  <a:srgbClr val="1A1A1A"/>
                </a:solidFill>
                <a:latin typeface="Arial"/>
                <a:cs typeface="Arial"/>
              </a:rPr>
              <a:t>remain</a:t>
            </a:r>
            <a:r>
              <a:rPr lang="zh-CN" altLang="en-US">
                <a:solidFill>
                  <a:srgbClr val="1A1A1A"/>
                </a:solidFill>
                <a:latin typeface="Arial"/>
                <a:cs typeface="Arial"/>
              </a:rPr>
              <a:t> </a:t>
            </a:r>
            <a:r>
              <a:rPr lang="en-US" altLang="zh-CN">
                <a:solidFill>
                  <a:srgbClr val="1A1A1A"/>
                </a:solidFill>
                <a:latin typeface="Arial"/>
                <a:cs typeface="Arial"/>
              </a:rPr>
              <a:t>consistent)</a:t>
            </a:r>
            <a:endParaRPr lang="zh-CN" altLang="en-US">
              <a:solidFill>
                <a:srgbClr val="1A1A1A"/>
              </a:solidFill>
              <a:latin typeface="Arial"/>
              <a:cs typeface="Arial"/>
            </a:endParaRPr>
          </a:p>
          <a:p>
            <a:endParaRPr lang="en-US">
              <a:latin typeface="&amp;quot"/>
            </a:endParaRPr>
          </a:p>
        </p:txBody>
      </p:sp>
      <p:pic>
        <p:nvPicPr>
          <p:cNvPr id="4" name="Picture 4" descr="A screenshot of a cell phone&#10;&#10;Description generated with very high confidence">
            <a:extLst>
              <a:ext uri="{FF2B5EF4-FFF2-40B4-BE49-F238E27FC236}">
                <a16:creationId xmlns:a16="http://schemas.microsoft.com/office/drawing/2014/main" id="{13A9B6EA-A6C4-48DB-8136-A55465A2EA59}"/>
              </a:ext>
            </a:extLst>
          </p:cNvPr>
          <p:cNvPicPr>
            <a:picLocks noChangeAspect="1"/>
          </p:cNvPicPr>
          <p:nvPr/>
        </p:nvPicPr>
        <p:blipFill>
          <a:blip r:embed="rId3"/>
          <a:stretch>
            <a:fillRect/>
          </a:stretch>
        </p:blipFill>
        <p:spPr>
          <a:xfrm>
            <a:off x="8109995" y="3378772"/>
            <a:ext cx="2743200" cy="2724050"/>
          </a:xfrm>
          <a:prstGeom prst="rect">
            <a:avLst/>
          </a:prstGeom>
        </p:spPr>
      </p:pic>
    </p:spTree>
    <p:extLst>
      <p:ext uri="{BB962C8B-B14F-4D97-AF65-F5344CB8AC3E}">
        <p14:creationId xmlns:p14="http://schemas.microsoft.com/office/powerpoint/2010/main" val="1414944885"/>
      </p:ext>
    </p:extLst>
  </p:cSld>
  <p:clrMapOvr>
    <a:masterClrMapping/>
  </p:clrMapOvr>
  <p:transition spd="slow" advClick="0" advTm="3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cstate="print">
            <a:grayscl/>
            <a:extLst>
              <a:ext uri="{28A0092B-C50C-407E-A947-70E740481C1C}">
                <a14:useLocalDpi xmlns:a14="http://schemas.microsoft.com/office/drawing/2010/main" val="0"/>
              </a:ext>
            </a:extLst>
          </a:blip>
          <a:srcRect l="6895" r="11648" b="3"/>
          <a:stretch/>
        </p:blipFill>
        <p:spPr>
          <a:xfrm>
            <a:off x="1960" y="186"/>
            <a:ext cx="3717776" cy="6857814"/>
          </a:xfrm>
          <a:custGeom>
            <a:avLst/>
            <a:gdLst>
              <a:gd name="connsiteX0" fmla="*/ 0 w 3717776"/>
              <a:gd name="connsiteY0" fmla="*/ 0 h 6857814"/>
              <a:gd name="connsiteX1" fmla="*/ 3717776 w 3717776"/>
              <a:gd name="connsiteY1" fmla="*/ 0 h 6857814"/>
              <a:gd name="connsiteX2" fmla="*/ 3717776 w 3717776"/>
              <a:gd name="connsiteY2" fmla="*/ 6857814 h 6857814"/>
              <a:gd name="connsiteX3" fmla="*/ 0 w 3717776"/>
              <a:gd name="connsiteY3" fmla="*/ 6857814 h 6857814"/>
            </a:gdLst>
            <a:ahLst/>
            <a:cxnLst>
              <a:cxn ang="0">
                <a:pos x="connsiteX0" y="connsiteY0"/>
              </a:cxn>
              <a:cxn ang="0">
                <a:pos x="connsiteX1" y="connsiteY1"/>
              </a:cxn>
              <a:cxn ang="0">
                <a:pos x="connsiteX2" y="connsiteY2"/>
              </a:cxn>
              <a:cxn ang="0">
                <a:pos x="connsiteX3" y="connsiteY3"/>
              </a:cxn>
            </a:cxnLst>
            <a:rect l="l" t="t" r="r" b="b"/>
            <a:pathLst>
              <a:path w="3717776" h="6857814">
                <a:moveTo>
                  <a:pt x="0" y="0"/>
                </a:moveTo>
                <a:lnTo>
                  <a:pt x="3717776" y="0"/>
                </a:lnTo>
                <a:lnTo>
                  <a:pt x="3717776" y="6857814"/>
                </a:lnTo>
                <a:lnTo>
                  <a:pt x="0" y="6857814"/>
                </a:lnTo>
                <a:close/>
              </a:path>
            </a:pathLst>
          </a:custGeom>
        </p:spPr>
      </p:pic>
      <p:pic>
        <p:nvPicPr>
          <p:cNvPr id="15" name="图片 14"/>
          <p:cNvPicPr>
            <a:picLocks noChangeAspect="1"/>
          </p:cNvPicPr>
          <p:nvPr/>
        </p:nvPicPr>
        <p:blipFill>
          <a:blip r:embed="rId3"/>
          <a:srcRect l="11607" r="7286" b="49"/>
          <a:stretch>
            <a:fillRect/>
          </a:stretch>
        </p:blipFill>
        <p:spPr>
          <a:xfrm>
            <a:off x="8471992" y="188"/>
            <a:ext cx="3717776" cy="6857813"/>
          </a:xfrm>
          <a:custGeom>
            <a:avLst/>
            <a:gdLst>
              <a:gd name="connsiteX0" fmla="*/ 0 w 3717776"/>
              <a:gd name="connsiteY0" fmla="*/ 0 h 6857813"/>
              <a:gd name="connsiteX1" fmla="*/ 3717776 w 3717776"/>
              <a:gd name="connsiteY1" fmla="*/ 0 h 6857813"/>
              <a:gd name="connsiteX2" fmla="*/ 3717776 w 3717776"/>
              <a:gd name="connsiteY2" fmla="*/ 6857813 h 6857813"/>
              <a:gd name="connsiteX3" fmla="*/ 0 w 3717776"/>
              <a:gd name="connsiteY3" fmla="*/ 6857813 h 6857813"/>
            </a:gdLst>
            <a:ahLst/>
            <a:cxnLst>
              <a:cxn ang="0">
                <a:pos x="connsiteX0" y="connsiteY0"/>
              </a:cxn>
              <a:cxn ang="0">
                <a:pos x="connsiteX1" y="connsiteY1"/>
              </a:cxn>
              <a:cxn ang="0">
                <a:pos x="connsiteX2" y="connsiteY2"/>
              </a:cxn>
              <a:cxn ang="0">
                <a:pos x="connsiteX3" y="connsiteY3"/>
              </a:cxn>
            </a:cxnLst>
            <a:rect l="l" t="t" r="r" b="b"/>
            <a:pathLst>
              <a:path w="3717776" h="6857813">
                <a:moveTo>
                  <a:pt x="0" y="0"/>
                </a:moveTo>
                <a:lnTo>
                  <a:pt x="3717776" y="0"/>
                </a:lnTo>
                <a:lnTo>
                  <a:pt x="3717776" y="6857813"/>
                </a:lnTo>
                <a:lnTo>
                  <a:pt x="0" y="6857813"/>
                </a:lnTo>
                <a:close/>
              </a:path>
            </a:pathLst>
          </a:custGeom>
        </p:spPr>
      </p:pic>
      <p:sp>
        <p:nvSpPr>
          <p:cNvPr id="2" name="矩形 1"/>
          <p:cNvSpPr/>
          <p:nvPr/>
        </p:nvSpPr>
        <p:spPr>
          <a:xfrm>
            <a:off x="4583832" y="3679864"/>
            <a:ext cx="3024336" cy="1477328"/>
          </a:xfrm>
          <a:prstGeom prst="rect">
            <a:avLst/>
          </a:prstGeom>
        </p:spPr>
        <p:txBody>
          <a:bodyPr wrap="square" anchor="t">
            <a:spAutoFit/>
          </a:bodyPr>
          <a:lstStyle/>
          <a:p>
            <a:pPr algn="ctr"/>
            <a:r>
              <a:rPr lang="en-US" altLang="zh-CN" dirty="0">
                <a:solidFill>
                  <a:schemeClr val="tx1">
                    <a:lumMod val="75000"/>
                    <a:lumOff val="25000"/>
                  </a:schemeClr>
                </a:solidFill>
                <a:latin typeface="Browallia New"/>
                <a:ea typeface="宋体"/>
                <a:cs typeface="Browallia New"/>
              </a:rPr>
              <a:t>JUNYU LIU</a:t>
            </a:r>
          </a:p>
          <a:p>
            <a:pPr algn="ctr"/>
            <a:r>
              <a:rPr lang="en-US" altLang="zh-CN" dirty="0">
                <a:solidFill>
                  <a:schemeClr val="tx1">
                    <a:lumMod val="75000"/>
                    <a:lumOff val="25000"/>
                  </a:schemeClr>
                </a:solidFill>
                <a:latin typeface="Browallia New"/>
                <a:ea typeface="宋体"/>
                <a:cs typeface="Browallia New"/>
              </a:rPr>
              <a:t>YING LU</a:t>
            </a:r>
          </a:p>
          <a:p>
            <a:pPr algn="ctr"/>
            <a:r>
              <a:rPr lang="en-US" altLang="zh-CN" dirty="0">
                <a:solidFill>
                  <a:schemeClr val="tx1">
                    <a:lumMod val="75000"/>
                    <a:lumOff val="25000"/>
                  </a:schemeClr>
                </a:solidFill>
                <a:latin typeface="Browallia New"/>
                <a:ea typeface="宋体"/>
                <a:cs typeface="Browallia New"/>
              </a:rPr>
              <a:t>ZHAOJIE LIU</a:t>
            </a:r>
          </a:p>
          <a:p>
            <a:pPr algn="ctr"/>
            <a:r>
              <a:rPr lang="en-US" altLang="zh-CN" dirty="0">
                <a:solidFill>
                  <a:schemeClr val="tx1">
                    <a:lumMod val="75000"/>
                    <a:lumOff val="25000"/>
                  </a:schemeClr>
                </a:solidFill>
                <a:latin typeface="Browallia New"/>
                <a:ea typeface="宋体"/>
                <a:cs typeface="Browallia New"/>
              </a:rPr>
              <a:t>HANBAI ZHAO</a:t>
            </a:r>
          </a:p>
          <a:p>
            <a:pPr algn="ctr"/>
            <a:r>
              <a:rPr lang="en-US" altLang="zh-CN" dirty="0">
                <a:solidFill>
                  <a:schemeClr val="tx1">
                    <a:lumMod val="75000"/>
                    <a:lumOff val="25000"/>
                  </a:schemeClr>
                </a:solidFill>
                <a:latin typeface="Browallia New"/>
                <a:ea typeface="宋体"/>
                <a:cs typeface="Browallia New"/>
              </a:rPr>
              <a:t>ZEFAN FENG</a:t>
            </a:r>
          </a:p>
        </p:txBody>
      </p:sp>
      <p:sp>
        <p:nvSpPr>
          <p:cNvPr id="5" name="矩形 4"/>
          <p:cNvSpPr/>
          <p:nvPr/>
        </p:nvSpPr>
        <p:spPr>
          <a:xfrm>
            <a:off x="4727848" y="2632843"/>
            <a:ext cx="2736304" cy="830997"/>
          </a:xfrm>
          <a:prstGeom prst="rect">
            <a:avLst/>
          </a:prstGeom>
        </p:spPr>
        <p:txBody>
          <a:bodyPr wrap="square" anchor="t">
            <a:spAutoFit/>
          </a:bodyPr>
          <a:lstStyle/>
          <a:p>
            <a:pPr algn="dist" latinLnBrk="1"/>
            <a:r>
              <a:rPr lang="en-US" altLang="zh-CN" sz="4800" b="1" dirty="0">
                <a:solidFill>
                  <a:schemeClr val="tx1">
                    <a:lumMod val="75000"/>
                    <a:lumOff val="25000"/>
                  </a:schemeClr>
                </a:solidFill>
                <a:latin typeface="Segoe UI Semilight"/>
                <a:ea typeface="Cambria Math"/>
                <a:cs typeface="Segoe UI Semilight"/>
              </a:rPr>
              <a:t>GROUP4</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cxnSp>
        <p:nvCxnSpPr>
          <p:cNvPr id="4" name="直接连接符 3"/>
          <p:cNvCxnSpPr/>
          <p:nvPr/>
        </p:nvCxnSpPr>
        <p:spPr>
          <a:xfrm>
            <a:off x="4475820" y="3568947"/>
            <a:ext cx="32403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987988" y="3546087"/>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a:spLocks/>
          </p:cNvSpPr>
          <p:nvPr/>
        </p:nvSpPr>
        <p:spPr bwMode="auto">
          <a:xfrm flipH="1">
            <a:off x="5620441" y="1696739"/>
            <a:ext cx="951118" cy="554819"/>
          </a:xfrm>
          <a:custGeom>
            <a:avLst/>
            <a:gdLst>
              <a:gd name="T0" fmla="*/ 2147483646 w 317"/>
              <a:gd name="T1" fmla="*/ 2147483646 h 185"/>
              <a:gd name="T2" fmla="*/ 2147483646 w 317"/>
              <a:gd name="T3" fmla="*/ 2147483646 h 185"/>
              <a:gd name="T4" fmla="*/ 2147483646 w 317"/>
              <a:gd name="T5" fmla="*/ 2147483646 h 185"/>
              <a:gd name="T6" fmla="*/ 2147483646 w 317"/>
              <a:gd name="T7" fmla="*/ 2147483646 h 185"/>
              <a:gd name="T8" fmla="*/ 2147483646 w 317"/>
              <a:gd name="T9" fmla="*/ 0 h 185"/>
              <a:gd name="T10" fmla="*/ 2147483646 w 317"/>
              <a:gd name="T11" fmla="*/ 0 h 185"/>
              <a:gd name="T12" fmla="*/ 2147483646 w 317"/>
              <a:gd name="T13" fmla="*/ 0 h 185"/>
              <a:gd name="T14" fmla="*/ 2147483646 w 317"/>
              <a:gd name="T15" fmla="*/ 0 h 185"/>
              <a:gd name="T16" fmla="*/ 2147483646 w 317"/>
              <a:gd name="T17" fmla="*/ 2147483646 h 185"/>
              <a:gd name="T18" fmla="*/ 2147483646 w 317"/>
              <a:gd name="T19" fmla="*/ 2147483646 h 185"/>
              <a:gd name="T20" fmla="*/ 2147483646 w 317"/>
              <a:gd name="T21" fmla="*/ 2147483646 h 185"/>
              <a:gd name="T22" fmla="*/ 2147483646 w 317"/>
              <a:gd name="T23" fmla="*/ 2147483646 h 185"/>
              <a:gd name="T24" fmla="*/ 2147483646 w 317"/>
              <a:gd name="T25" fmla="*/ 2147483646 h 185"/>
              <a:gd name="T26" fmla="*/ 2147483646 w 317"/>
              <a:gd name="T27" fmla="*/ 2147483646 h 185"/>
              <a:gd name="T28" fmla="*/ 2147483646 w 317"/>
              <a:gd name="T29" fmla="*/ 2147483646 h 185"/>
              <a:gd name="T30" fmla="*/ 2147483646 w 317"/>
              <a:gd name="T31" fmla="*/ 2147483646 h 185"/>
              <a:gd name="T32" fmla="*/ 2147483646 w 317"/>
              <a:gd name="T33" fmla="*/ 2147483646 h 185"/>
              <a:gd name="T34" fmla="*/ 2147483646 w 317"/>
              <a:gd name="T35" fmla="*/ 2147483646 h 185"/>
              <a:gd name="T36" fmla="*/ 2147483646 w 317"/>
              <a:gd name="T37" fmla="*/ 2147483646 h 185"/>
              <a:gd name="T38" fmla="*/ 2147483646 w 317"/>
              <a:gd name="T39" fmla="*/ 2147483646 h 185"/>
              <a:gd name="T40" fmla="*/ 2147483646 w 317"/>
              <a:gd name="T41" fmla="*/ 2147483646 h 185"/>
              <a:gd name="T42" fmla="*/ 2147483646 w 317"/>
              <a:gd name="T43" fmla="*/ 2147483646 h 185"/>
              <a:gd name="T44" fmla="*/ 2147483646 w 317"/>
              <a:gd name="T45" fmla="*/ 2147483646 h 185"/>
              <a:gd name="T46" fmla="*/ 2147483646 w 317"/>
              <a:gd name="T47" fmla="*/ 2147483646 h 185"/>
              <a:gd name="T48" fmla="*/ 2147483646 w 317"/>
              <a:gd name="T49" fmla="*/ 2147483646 h 185"/>
              <a:gd name="T50" fmla="*/ 2147483646 w 317"/>
              <a:gd name="T51" fmla="*/ 2147483646 h 185"/>
              <a:gd name="T52" fmla="*/ 2147483646 w 317"/>
              <a:gd name="T53" fmla="*/ 2147483646 h 185"/>
              <a:gd name="T54" fmla="*/ 2147483646 w 317"/>
              <a:gd name="T55" fmla="*/ 2147483646 h 185"/>
              <a:gd name="T56" fmla="*/ 2147483646 w 317"/>
              <a:gd name="T57" fmla="*/ 2147483646 h 185"/>
              <a:gd name="T58" fmla="*/ 2147483646 w 317"/>
              <a:gd name="T59" fmla="*/ 2147483646 h 185"/>
              <a:gd name="T60" fmla="*/ 2147483646 w 317"/>
              <a:gd name="T61" fmla="*/ 2147483646 h 185"/>
              <a:gd name="T62" fmla="*/ 2147483646 w 317"/>
              <a:gd name="T63" fmla="*/ 2147483646 h 185"/>
              <a:gd name="T64" fmla="*/ 2147483646 w 317"/>
              <a:gd name="T65" fmla="*/ 2147483646 h 185"/>
              <a:gd name="T66" fmla="*/ 2147483646 w 317"/>
              <a:gd name="T67" fmla="*/ 2147483646 h 185"/>
              <a:gd name="T68" fmla="*/ 2147483646 w 317"/>
              <a:gd name="T69" fmla="*/ 0 h 185"/>
              <a:gd name="T70" fmla="*/ 2147483646 w 317"/>
              <a:gd name="T71" fmla="*/ 2147483646 h 185"/>
              <a:gd name="T72" fmla="*/ 2147483646 w 317"/>
              <a:gd name="T73" fmla="*/ 2147483646 h 1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17" h="185">
                <a:moveTo>
                  <a:pt x="256" y="62"/>
                </a:moveTo>
                <a:cubicBezTo>
                  <a:pt x="247" y="62"/>
                  <a:pt x="239" y="64"/>
                  <a:pt x="231" y="67"/>
                </a:cubicBezTo>
                <a:cubicBezTo>
                  <a:pt x="195" y="3"/>
                  <a:pt x="195" y="3"/>
                  <a:pt x="195" y="3"/>
                </a:cubicBezTo>
                <a:cubicBezTo>
                  <a:pt x="195" y="3"/>
                  <a:pt x="195" y="3"/>
                  <a:pt x="195" y="3"/>
                </a:cubicBezTo>
                <a:cubicBezTo>
                  <a:pt x="195" y="3"/>
                  <a:pt x="195" y="3"/>
                  <a:pt x="194" y="2"/>
                </a:cubicBezTo>
                <a:cubicBezTo>
                  <a:pt x="194" y="2"/>
                  <a:pt x="194" y="2"/>
                  <a:pt x="194" y="2"/>
                </a:cubicBezTo>
                <a:cubicBezTo>
                  <a:pt x="194" y="2"/>
                  <a:pt x="194" y="2"/>
                  <a:pt x="194" y="1"/>
                </a:cubicBezTo>
                <a:cubicBezTo>
                  <a:pt x="193" y="1"/>
                  <a:pt x="193" y="1"/>
                  <a:pt x="193" y="1"/>
                </a:cubicBezTo>
                <a:cubicBezTo>
                  <a:pt x="193" y="1"/>
                  <a:pt x="193" y="1"/>
                  <a:pt x="193" y="1"/>
                </a:cubicBezTo>
                <a:cubicBezTo>
                  <a:pt x="192" y="1"/>
                  <a:pt x="192" y="0"/>
                  <a:pt x="192" y="0"/>
                </a:cubicBezTo>
                <a:cubicBezTo>
                  <a:pt x="192" y="0"/>
                  <a:pt x="192" y="0"/>
                  <a:pt x="191" y="0"/>
                </a:cubicBezTo>
                <a:cubicBezTo>
                  <a:pt x="191" y="0"/>
                  <a:pt x="191" y="0"/>
                  <a:pt x="191" y="0"/>
                </a:cubicBezTo>
                <a:cubicBezTo>
                  <a:pt x="191" y="0"/>
                  <a:pt x="190" y="0"/>
                  <a:pt x="190" y="0"/>
                </a:cubicBezTo>
                <a:cubicBezTo>
                  <a:pt x="190" y="0"/>
                  <a:pt x="190" y="0"/>
                  <a:pt x="189" y="0"/>
                </a:cubicBezTo>
                <a:cubicBezTo>
                  <a:pt x="189" y="0"/>
                  <a:pt x="189" y="0"/>
                  <a:pt x="189" y="0"/>
                </a:cubicBezTo>
                <a:cubicBezTo>
                  <a:pt x="169" y="0"/>
                  <a:pt x="169" y="0"/>
                  <a:pt x="169" y="0"/>
                </a:cubicBezTo>
                <a:cubicBezTo>
                  <a:pt x="165" y="0"/>
                  <a:pt x="162" y="3"/>
                  <a:pt x="162" y="6"/>
                </a:cubicBezTo>
                <a:cubicBezTo>
                  <a:pt x="162" y="10"/>
                  <a:pt x="165" y="13"/>
                  <a:pt x="169" y="13"/>
                </a:cubicBezTo>
                <a:cubicBezTo>
                  <a:pt x="185" y="13"/>
                  <a:pt x="185" y="13"/>
                  <a:pt x="185" y="13"/>
                </a:cubicBezTo>
                <a:cubicBezTo>
                  <a:pt x="195" y="30"/>
                  <a:pt x="195" y="30"/>
                  <a:pt x="195" y="30"/>
                </a:cubicBezTo>
                <a:cubicBezTo>
                  <a:pt x="106" y="30"/>
                  <a:pt x="106" y="30"/>
                  <a:pt x="106" y="30"/>
                </a:cubicBezTo>
                <a:cubicBezTo>
                  <a:pt x="99" y="18"/>
                  <a:pt x="99" y="18"/>
                  <a:pt x="99" y="18"/>
                </a:cubicBezTo>
                <a:cubicBezTo>
                  <a:pt x="83" y="18"/>
                  <a:pt x="83" y="18"/>
                  <a:pt x="83" y="18"/>
                </a:cubicBezTo>
                <a:cubicBezTo>
                  <a:pt x="117" y="72"/>
                  <a:pt x="117" y="72"/>
                  <a:pt x="117" y="72"/>
                </a:cubicBezTo>
                <a:cubicBezTo>
                  <a:pt x="119" y="74"/>
                  <a:pt x="121" y="75"/>
                  <a:pt x="123" y="75"/>
                </a:cubicBezTo>
                <a:cubicBezTo>
                  <a:pt x="124" y="75"/>
                  <a:pt x="125" y="74"/>
                  <a:pt x="126" y="74"/>
                </a:cubicBezTo>
                <a:cubicBezTo>
                  <a:pt x="129" y="72"/>
                  <a:pt x="130" y="68"/>
                  <a:pt x="128" y="65"/>
                </a:cubicBezTo>
                <a:cubicBezTo>
                  <a:pt x="114" y="43"/>
                  <a:pt x="114" y="43"/>
                  <a:pt x="114" y="43"/>
                </a:cubicBezTo>
                <a:cubicBezTo>
                  <a:pt x="194" y="43"/>
                  <a:pt x="194" y="43"/>
                  <a:pt x="194" y="43"/>
                </a:cubicBezTo>
                <a:cubicBezTo>
                  <a:pt x="151" y="117"/>
                  <a:pt x="151" y="117"/>
                  <a:pt x="151" y="117"/>
                </a:cubicBezTo>
                <a:cubicBezTo>
                  <a:pt x="123" y="117"/>
                  <a:pt x="123" y="117"/>
                  <a:pt x="123" y="117"/>
                </a:cubicBezTo>
                <a:cubicBezTo>
                  <a:pt x="119" y="86"/>
                  <a:pt x="93" y="62"/>
                  <a:pt x="61" y="62"/>
                </a:cubicBezTo>
                <a:cubicBezTo>
                  <a:pt x="27" y="62"/>
                  <a:pt x="0" y="90"/>
                  <a:pt x="0" y="123"/>
                </a:cubicBezTo>
                <a:cubicBezTo>
                  <a:pt x="0" y="157"/>
                  <a:pt x="27" y="185"/>
                  <a:pt x="61" y="185"/>
                </a:cubicBezTo>
                <a:cubicBezTo>
                  <a:pt x="93" y="185"/>
                  <a:pt x="119" y="161"/>
                  <a:pt x="123" y="130"/>
                </a:cubicBezTo>
                <a:cubicBezTo>
                  <a:pt x="123" y="130"/>
                  <a:pt x="151" y="130"/>
                  <a:pt x="155" y="130"/>
                </a:cubicBezTo>
                <a:cubicBezTo>
                  <a:pt x="158" y="130"/>
                  <a:pt x="159" y="129"/>
                  <a:pt x="161" y="127"/>
                </a:cubicBezTo>
                <a:cubicBezTo>
                  <a:pt x="206" y="49"/>
                  <a:pt x="206" y="49"/>
                  <a:pt x="206" y="49"/>
                </a:cubicBezTo>
                <a:cubicBezTo>
                  <a:pt x="220" y="74"/>
                  <a:pt x="220" y="74"/>
                  <a:pt x="220" y="74"/>
                </a:cubicBezTo>
                <a:cubicBezTo>
                  <a:pt x="204" y="85"/>
                  <a:pt x="194" y="103"/>
                  <a:pt x="194" y="123"/>
                </a:cubicBezTo>
                <a:cubicBezTo>
                  <a:pt x="194" y="157"/>
                  <a:pt x="222" y="185"/>
                  <a:pt x="256" y="185"/>
                </a:cubicBezTo>
                <a:cubicBezTo>
                  <a:pt x="290" y="185"/>
                  <a:pt x="317" y="157"/>
                  <a:pt x="317" y="123"/>
                </a:cubicBezTo>
                <a:cubicBezTo>
                  <a:pt x="317" y="90"/>
                  <a:pt x="290" y="62"/>
                  <a:pt x="256" y="62"/>
                </a:cubicBezTo>
                <a:close/>
                <a:moveTo>
                  <a:pt x="61" y="101"/>
                </a:moveTo>
                <a:cubicBezTo>
                  <a:pt x="49" y="101"/>
                  <a:pt x="38" y="111"/>
                  <a:pt x="38" y="124"/>
                </a:cubicBezTo>
                <a:cubicBezTo>
                  <a:pt x="38" y="136"/>
                  <a:pt x="49" y="146"/>
                  <a:pt x="61" y="146"/>
                </a:cubicBezTo>
                <a:cubicBezTo>
                  <a:pt x="72" y="146"/>
                  <a:pt x="81" y="139"/>
                  <a:pt x="83" y="130"/>
                </a:cubicBezTo>
                <a:cubicBezTo>
                  <a:pt x="111" y="130"/>
                  <a:pt x="111" y="130"/>
                  <a:pt x="111" y="130"/>
                </a:cubicBezTo>
                <a:cubicBezTo>
                  <a:pt x="108" y="155"/>
                  <a:pt x="87" y="174"/>
                  <a:pt x="61" y="174"/>
                </a:cubicBezTo>
                <a:cubicBezTo>
                  <a:pt x="34" y="174"/>
                  <a:pt x="11" y="151"/>
                  <a:pt x="11" y="123"/>
                </a:cubicBezTo>
                <a:cubicBezTo>
                  <a:pt x="11" y="96"/>
                  <a:pt x="34" y="73"/>
                  <a:pt x="61" y="73"/>
                </a:cubicBezTo>
                <a:cubicBezTo>
                  <a:pt x="87" y="73"/>
                  <a:pt x="108" y="92"/>
                  <a:pt x="111" y="117"/>
                </a:cubicBezTo>
                <a:cubicBezTo>
                  <a:pt x="83" y="117"/>
                  <a:pt x="83" y="117"/>
                  <a:pt x="83" y="117"/>
                </a:cubicBezTo>
                <a:cubicBezTo>
                  <a:pt x="81" y="108"/>
                  <a:pt x="72" y="101"/>
                  <a:pt x="61" y="101"/>
                </a:cubicBezTo>
                <a:close/>
                <a:moveTo>
                  <a:pt x="256" y="174"/>
                </a:moveTo>
                <a:cubicBezTo>
                  <a:pt x="228" y="174"/>
                  <a:pt x="206" y="151"/>
                  <a:pt x="206" y="123"/>
                </a:cubicBezTo>
                <a:cubicBezTo>
                  <a:pt x="206" y="107"/>
                  <a:pt x="213" y="93"/>
                  <a:pt x="226" y="84"/>
                </a:cubicBezTo>
                <a:cubicBezTo>
                  <a:pt x="239" y="108"/>
                  <a:pt x="239" y="108"/>
                  <a:pt x="239" y="108"/>
                </a:cubicBezTo>
                <a:cubicBezTo>
                  <a:pt x="235" y="112"/>
                  <a:pt x="233" y="117"/>
                  <a:pt x="233" y="124"/>
                </a:cubicBezTo>
                <a:cubicBezTo>
                  <a:pt x="233" y="136"/>
                  <a:pt x="243" y="146"/>
                  <a:pt x="256" y="146"/>
                </a:cubicBezTo>
                <a:cubicBezTo>
                  <a:pt x="268" y="146"/>
                  <a:pt x="279" y="136"/>
                  <a:pt x="279" y="124"/>
                </a:cubicBezTo>
                <a:cubicBezTo>
                  <a:pt x="279" y="111"/>
                  <a:pt x="268" y="101"/>
                  <a:pt x="256" y="101"/>
                </a:cubicBezTo>
                <a:cubicBezTo>
                  <a:pt x="254" y="101"/>
                  <a:pt x="252" y="101"/>
                  <a:pt x="251" y="101"/>
                </a:cubicBezTo>
                <a:cubicBezTo>
                  <a:pt x="237" y="77"/>
                  <a:pt x="237" y="77"/>
                  <a:pt x="237" y="77"/>
                </a:cubicBezTo>
                <a:cubicBezTo>
                  <a:pt x="243" y="75"/>
                  <a:pt x="249" y="73"/>
                  <a:pt x="256" y="73"/>
                </a:cubicBezTo>
                <a:cubicBezTo>
                  <a:pt x="283" y="73"/>
                  <a:pt x="306" y="96"/>
                  <a:pt x="306" y="123"/>
                </a:cubicBezTo>
                <a:cubicBezTo>
                  <a:pt x="306" y="151"/>
                  <a:pt x="283" y="174"/>
                  <a:pt x="256" y="174"/>
                </a:cubicBezTo>
                <a:close/>
                <a:moveTo>
                  <a:pt x="63" y="6"/>
                </a:moveTo>
                <a:cubicBezTo>
                  <a:pt x="63" y="3"/>
                  <a:pt x="66" y="0"/>
                  <a:pt x="69" y="0"/>
                </a:cubicBezTo>
                <a:cubicBezTo>
                  <a:pt x="110" y="0"/>
                  <a:pt x="110" y="0"/>
                  <a:pt x="110" y="0"/>
                </a:cubicBezTo>
                <a:cubicBezTo>
                  <a:pt x="114" y="0"/>
                  <a:pt x="117" y="3"/>
                  <a:pt x="117" y="6"/>
                </a:cubicBezTo>
                <a:cubicBezTo>
                  <a:pt x="117" y="10"/>
                  <a:pt x="114" y="13"/>
                  <a:pt x="110" y="13"/>
                </a:cubicBezTo>
                <a:cubicBezTo>
                  <a:pt x="69" y="13"/>
                  <a:pt x="69" y="13"/>
                  <a:pt x="69" y="13"/>
                </a:cubicBezTo>
                <a:cubicBezTo>
                  <a:pt x="66" y="13"/>
                  <a:pt x="63" y="10"/>
                  <a:pt x="63" y="6"/>
                </a:cubicBezTo>
                <a:close/>
              </a:path>
            </a:pathLst>
          </a:custGeom>
          <a:solidFill>
            <a:schemeClr val="bg1">
              <a:lumMod val="75000"/>
            </a:schemeClr>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 name="矩形 11">
            <a:extLst>
              <a:ext uri="{FF2B5EF4-FFF2-40B4-BE49-F238E27FC236}">
                <a16:creationId xmlns:a16="http://schemas.microsoft.com/office/drawing/2014/main" id="{8C1581F8-749A-4138-8EA8-868D56CBF857}"/>
              </a:ext>
            </a:extLst>
          </p:cNvPr>
          <p:cNvSpPr/>
          <p:nvPr/>
        </p:nvSpPr>
        <p:spPr>
          <a:xfrm>
            <a:off x="479376" y="5412125"/>
            <a:ext cx="2317060" cy="369332"/>
          </a:xfrm>
          <a:prstGeom prst="rect">
            <a:avLst/>
          </a:prstGeom>
        </p:spPr>
        <p:txBody>
          <a:bodyPr wrap="square" anchor="t">
            <a:spAutoFit/>
          </a:bodyPr>
          <a:lstStyle/>
          <a:p>
            <a:pPr algn="ctr"/>
            <a:r>
              <a:rPr lang="en-US" altLang="zh-CN" dirty="0">
                <a:solidFill>
                  <a:schemeClr val="tx1">
                    <a:lumMod val="75000"/>
                    <a:lumOff val="25000"/>
                  </a:schemeClr>
                </a:solidFill>
                <a:latin typeface="Browallia New"/>
                <a:ea typeface="宋体"/>
                <a:cs typeface="Browallia New"/>
              </a:rPr>
              <a:t> strategy plane</a:t>
            </a:r>
            <a:endParaRPr lang="zh-CN" altLang="en-US" dirty="0">
              <a:solidFill>
                <a:schemeClr val="tx1">
                  <a:lumMod val="75000"/>
                  <a:lumOff val="25000"/>
                </a:schemeClr>
              </a:solidFill>
              <a:latin typeface="Browallia New" panose="020B0604020202020204" pitchFamily="34" charset="-34"/>
              <a:cs typeface="Browallia New" panose="020B0604020202020204" pitchFamily="34" charset="-34"/>
            </a:endParaRPr>
          </a:p>
        </p:txBody>
      </p:sp>
    </p:spTree>
    <p:extLst>
      <p:ext uri="{BB962C8B-B14F-4D97-AF65-F5344CB8AC3E}">
        <p14:creationId xmlns:p14="http://schemas.microsoft.com/office/powerpoint/2010/main" val="1963388122"/>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spd="slow"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duotone>
              <a:prstClr val="black"/>
              <a:schemeClr val="bg1">
                <a:lumMod val="95000"/>
                <a:tint val="45000"/>
                <a:satMod val="400000"/>
              </a:schemeClr>
            </a:duotone>
            <a:extLst>
              <a:ext uri="{BEBA8EAE-BF5A-486C-A8C5-ECC9F3942E4B}">
                <a14:imgProps xmlns:a14="http://schemas.microsoft.com/office/drawing/2010/main">
                  <a14:imgLayer r:embed="rId3">
                    <a14:imgEffect>
                      <a14:saturation sat="200000"/>
                    </a14:imgEffect>
                    <a14:imgEffect>
                      <a14:brightnessContrast bright="15000" contrast="9000"/>
                    </a14:imgEffect>
                  </a14:imgLayer>
                </a14:imgProps>
              </a:ext>
              <a:ext uri="{28A0092B-C50C-407E-A947-70E740481C1C}">
                <a14:useLocalDpi xmlns:a14="http://schemas.microsoft.com/office/drawing/2010/main" val="0"/>
              </a:ext>
            </a:extLst>
          </a:blip>
          <a:srcRect t="50000" r="18504"/>
          <a:stretch/>
        </p:blipFill>
        <p:spPr>
          <a:xfrm>
            <a:off x="7527" y="4821"/>
            <a:ext cx="12180217" cy="1499888"/>
          </a:xfrm>
          <a:prstGeom prst="rect">
            <a:avLst/>
          </a:prstGeom>
        </p:spPr>
      </p:pic>
      <p:sp>
        <p:nvSpPr>
          <p:cNvPr id="9" name="矩形 8"/>
          <p:cNvSpPr/>
          <p:nvPr/>
        </p:nvSpPr>
        <p:spPr>
          <a:xfrm>
            <a:off x="3458620" y="1554596"/>
            <a:ext cx="5052189"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SURFACE PLANE</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1815187" y="1552419"/>
            <a:ext cx="2135560"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3</a:t>
            </a:r>
            <a:endParaRPr lang="en-US" altLang="zh-CN" sz="4800" b="1" dirty="0">
              <a:solidFill>
                <a:schemeClr val="tx1">
                  <a:lumMod val="75000"/>
                  <a:lumOff val="25000"/>
                </a:schemeClr>
              </a:solidFill>
              <a:latin typeface="Segoe UI Semilight"/>
              <a:ea typeface="Cambria Math"/>
              <a:cs typeface="Segoe UI Semilight"/>
            </a:endParaRPr>
          </a:p>
        </p:txBody>
      </p:sp>
      <p:pic>
        <p:nvPicPr>
          <p:cNvPr id="2" name="Picture 3" descr="A close up of text on a white background&#10;&#10;Description generated with high confidence">
            <a:extLst>
              <a:ext uri="{FF2B5EF4-FFF2-40B4-BE49-F238E27FC236}">
                <a16:creationId xmlns:a16="http://schemas.microsoft.com/office/drawing/2014/main" id="{C8367526-1446-4A17-8A0A-6B4B4A064703}"/>
              </a:ext>
            </a:extLst>
          </p:cNvPr>
          <p:cNvPicPr>
            <a:picLocks noChangeAspect="1"/>
          </p:cNvPicPr>
          <p:nvPr/>
        </p:nvPicPr>
        <p:blipFill>
          <a:blip r:embed="rId4"/>
          <a:stretch>
            <a:fillRect/>
          </a:stretch>
        </p:blipFill>
        <p:spPr>
          <a:xfrm>
            <a:off x="7716" y="2474154"/>
            <a:ext cx="2743200" cy="3626603"/>
          </a:xfrm>
          <a:prstGeom prst="rect">
            <a:avLst/>
          </a:prstGeom>
        </p:spPr>
      </p:pic>
      <p:sp>
        <p:nvSpPr>
          <p:cNvPr id="5" name="TextBox 4">
            <a:extLst>
              <a:ext uri="{FF2B5EF4-FFF2-40B4-BE49-F238E27FC236}">
                <a16:creationId xmlns:a16="http://schemas.microsoft.com/office/drawing/2014/main" id="{996703FF-A7F9-4837-9033-0B4F031944C1}"/>
              </a:ext>
            </a:extLst>
          </p:cNvPr>
          <p:cNvSpPr txBox="1"/>
          <p:nvPr/>
        </p:nvSpPr>
        <p:spPr>
          <a:xfrm>
            <a:off x="3402957" y="2380527"/>
            <a:ext cx="696795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dirty="0">
                <a:solidFill>
                  <a:srgbClr val="595959"/>
                </a:solidFill>
                <a:latin typeface="&amp;quot"/>
                <a:ea typeface="宋体"/>
              </a:rPr>
              <a:t>contrast</a:t>
            </a:r>
            <a:r>
              <a:rPr lang="zh-CN" altLang="en-US" b="1">
                <a:solidFill>
                  <a:srgbClr val="595959"/>
                </a:solidFill>
                <a:latin typeface="&amp;quot"/>
                <a:ea typeface="宋体"/>
              </a:rPr>
              <a:t>：</a:t>
            </a:r>
            <a:r>
              <a:rPr lang="en-US" dirty="0">
                <a:latin typeface="Arial"/>
              </a:rPr>
              <a:t>​</a:t>
            </a:r>
          </a:p>
          <a:p>
            <a:r>
              <a:rPr lang="en-US" altLang="zh-CN">
                <a:solidFill>
                  <a:srgbClr val="595959"/>
                </a:solidFill>
                <a:latin typeface="&amp;quot"/>
                <a:ea typeface="宋体"/>
              </a:rPr>
              <a:t>Contrast</a:t>
            </a:r>
            <a:r>
              <a:rPr lang="zh-CN" altLang="en-US" dirty="0">
                <a:solidFill>
                  <a:srgbClr val="595959"/>
                </a:solidFill>
                <a:latin typeface="&amp;quot"/>
                <a:ea typeface="宋体"/>
              </a:rPr>
              <a:t> </a:t>
            </a:r>
            <a:r>
              <a:rPr lang="en-US" altLang="zh-CN">
                <a:solidFill>
                  <a:srgbClr val="595959"/>
                </a:solidFill>
                <a:latin typeface="&amp;quot"/>
                <a:ea typeface="宋体"/>
              </a:rPr>
              <a:t>is</a:t>
            </a:r>
            <a:r>
              <a:rPr lang="zh-CN" altLang="en-US" dirty="0">
                <a:solidFill>
                  <a:srgbClr val="595959"/>
                </a:solidFill>
                <a:latin typeface="&amp;quot"/>
                <a:ea typeface="宋体"/>
              </a:rPr>
              <a:t> </a:t>
            </a:r>
            <a:r>
              <a:rPr lang="en-US" altLang="zh-CN">
                <a:solidFill>
                  <a:srgbClr val="595959"/>
                </a:solidFill>
                <a:latin typeface="&amp;quot"/>
                <a:ea typeface="宋体"/>
              </a:rPr>
              <a:t>one</a:t>
            </a:r>
            <a:r>
              <a:rPr lang="zh-CN" altLang="en-US" dirty="0">
                <a:solidFill>
                  <a:srgbClr val="595959"/>
                </a:solidFill>
                <a:latin typeface="&amp;quot"/>
                <a:ea typeface="宋体"/>
              </a:rPr>
              <a:t> </a:t>
            </a:r>
            <a:r>
              <a:rPr lang="en-US" altLang="zh-CN">
                <a:solidFill>
                  <a:srgbClr val="595959"/>
                </a:solidFill>
                <a:latin typeface="&amp;quot"/>
                <a:ea typeface="宋体"/>
              </a:rPr>
              <a:t>of</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main</a:t>
            </a:r>
            <a:r>
              <a:rPr lang="zh-CN" altLang="en-US" dirty="0">
                <a:solidFill>
                  <a:srgbClr val="595959"/>
                </a:solidFill>
                <a:latin typeface="&amp;quot"/>
                <a:ea typeface="宋体"/>
              </a:rPr>
              <a:t> </a:t>
            </a:r>
            <a:r>
              <a:rPr lang="en-US" altLang="zh-CN">
                <a:solidFill>
                  <a:srgbClr val="595959"/>
                </a:solidFill>
                <a:latin typeface="&amp;quot"/>
                <a:ea typeface="宋体"/>
              </a:rPr>
              <a:t>tools</a:t>
            </a:r>
            <a:r>
              <a:rPr lang="zh-CN" altLang="en-US" dirty="0">
                <a:solidFill>
                  <a:srgbClr val="595959"/>
                </a:solidFill>
                <a:latin typeface="&amp;quot"/>
                <a:ea typeface="宋体"/>
              </a:rPr>
              <a:t> </a:t>
            </a:r>
            <a:r>
              <a:rPr lang="en-US" altLang="zh-CN">
                <a:solidFill>
                  <a:srgbClr val="595959"/>
                </a:solidFill>
                <a:latin typeface="&amp;quot"/>
                <a:ea typeface="宋体"/>
              </a:rPr>
              <a:t>we</a:t>
            </a:r>
            <a:r>
              <a:rPr lang="zh-CN" altLang="en-US" dirty="0">
                <a:solidFill>
                  <a:srgbClr val="595959"/>
                </a:solidFill>
                <a:latin typeface="&amp;quot"/>
                <a:ea typeface="宋体"/>
              </a:rPr>
              <a:t> </a:t>
            </a:r>
            <a:r>
              <a:rPr lang="en-US" altLang="zh-CN">
                <a:solidFill>
                  <a:srgbClr val="595959"/>
                </a:solidFill>
                <a:latin typeface="&amp;quot"/>
                <a:ea typeface="宋体"/>
              </a:rPr>
              <a:t>use</a:t>
            </a:r>
            <a:r>
              <a:rPr lang="zh-CN" altLang="en-US" dirty="0">
                <a:solidFill>
                  <a:srgbClr val="595959"/>
                </a:solidFill>
                <a:latin typeface="&amp;quot"/>
                <a:ea typeface="宋体"/>
              </a:rPr>
              <a:t> </a:t>
            </a:r>
            <a:r>
              <a:rPr lang="en-US" altLang="zh-CN">
                <a:solidFill>
                  <a:srgbClr val="595959"/>
                </a:solidFill>
                <a:latin typeface="&amp;quot"/>
                <a:ea typeface="宋体"/>
              </a:rPr>
              <a:t>to</a:t>
            </a:r>
            <a:r>
              <a:rPr lang="zh-CN" altLang="en-US" dirty="0">
                <a:solidFill>
                  <a:srgbClr val="595959"/>
                </a:solidFill>
                <a:latin typeface="&amp;quot"/>
                <a:ea typeface="宋体"/>
              </a:rPr>
              <a:t> </a:t>
            </a:r>
            <a:r>
              <a:rPr lang="en-US" altLang="zh-CN">
                <a:solidFill>
                  <a:srgbClr val="595959"/>
                </a:solidFill>
                <a:latin typeface="&amp;quot"/>
                <a:ea typeface="宋体"/>
              </a:rPr>
              <a:t>draw</a:t>
            </a:r>
            <a:r>
              <a:rPr lang="zh-CN" altLang="en-US" dirty="0">
                <a:solidFill>
                  <a:srgbClr val="595959"/>
                </a:solidFill>
                <a:latin typeface="&amp;quot"/>
                <a:ea typeface="宋体"/>
              </a:rPr>
              <a:t> </a:t>
            </a:r>
            <a:r>
              <a:rPr lang="en-US" altLang="zh-CN">
                <a:solidFill>
                  <a:srgbClr val="595959"/>
                </a:solidFill>
                <a:latin typeface="&amp;quot"/>
                <a:ea typeface="宋体"/>
              </a:rPr>
              <a:t>attention</a:t>
            </a:r>
            <a:r>
              <a:rPr lang="zh-CN" altLang="en-US" dirty="0">
                <a:solidFill>
                  <a:srgbClr val="595959"/>
                </a:solidFill>
                <a:latin typeface="&amp;quot"/>
                <a:ea typeface="宋体"/>
              </a:rPr>
              <a:t> </a:t>
            </a:r>
            <a:r>
              <a:rPr lang="en-US" altLang="zh-CN">
                <a:solidFill>
                  <a:srgbClr val="595959"/>
                </a:solidFill>
                <a:latin typeface="&amp;quot"/>
                <a:ea typeface="宋体"/>
              </a:rPr>
              <a:t>to</a:t>
            </a:r>
            <a:r>
              <a:rPr lang="zh-CN" altLang="en-US" dirty="0">
                <a:solidFill>
                  <a:srgbClr val="595959"/>
                </a:solidFill>
                <a:latin typeface="&amp;quot"/>
                <a:ea typeface="宋体"/>
              </a:rPr>
              <a:t> </a:t>
            </a:r>
            <a:r>
              <a:rPr lang="en-US" altLang="zh-CN">
                <a:solidFill>
                  <a:srgbClr val="595959"/>
                </a:solidFill>
                <a:latin typeface="&amp;quot"/>
                <a:ea typeface="宋体"/>
              </a:rPr>
              <a:t>users.</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contrasting</a:t>
            </a:r>
            <a:r>
              <a:rPr lang="zh-CN" altLang="en-US" dirty="0">
                <a:solidFill>
                  <a:srgbClr val="595959"/>
                </a:solidFill>
                <a:latin typeface="&amp;quot"/>
                <a:ea typeface="宋体"/>
              </a:rPr>
              <a:t> </a:t>
            </a:r>
            <a:r>
              <a:rPr lang="en-US" altLang="zh-CN">
                <a:solidFill>
                  <a:srgbClr val="595959"/>
                </a:solidFill>
                <a:latin typeface="&amp;quot"/>
                <a:ea typeface="宋体"/>
              </a:rPr>
              <a:t>function</a:t>
            </a:r>
            <a:r>
              <a:rPr lang="zh-CN" altLang="en-US" dirty="0">
                <a:solidFill>
                  <a:srgbClr val="595959"/>
                </a:solidFill>
                <a:latin typeface="&amp;quot"/>
                <a:ea typeface="宋体"/>
              </a:rPr>
              <a:t> </a:t>
            </a:r>
            <a:r>
              <a:rPr lang="en-US" altLang="zh-CN">
                <a:solidFill>
                  <a:srgbClr val="595959"/>
                </a:solidFill>
                <a:latin typeface="&amp;quot"/>
                <a:ea typeface="宋体"/>
              </a:rPr>
              <a:t>is</a:t>
            </a:r>
            <a:r>
              <a:rPr lang="zh-CN" altLang="en-US" dirty="0">
                <a:solidFill>
                  <a:srgbClr val="595959"/>
                </a:solidFill>
                <a:latin typeface="&amp;quot"/>
                <a:ea typeface="宋体"/>
              </a:rPr>
              <a:t> </a:t>
            </a:r>
            <a:r>
              <a:rPr lang="en-US" altLang="zh-CN">
                <a:solidFill>
                  <a:srgbClr val="595959"/>
                </a:solidFill>
                <a:latin typeface="&amp;quot"/>
                <a:ea typeface="宋体"/>
              </a:rPr>
              <a:t>to</a:t>
            </a:r>
            <a:r>
              <a:rPr lang="zh-CN" altLang="en-US" dirty="0">
                <a:solidFill>
                  <a:srgbClr val="595959"/>
                </a:solidFill>
                <a:latin typeface="&amp;quot"/>
                <a:ea typeface="宋体"/>
              </a:rPr>
              <a:t> </a:t>
            </a:r>
            <a:r>
              <a:rPr lang="en-US" altLang="zh-CN">
                <a:solidFill>
                  <a:srgbClr val="595959"/>
                </a:solidFill>
                <a:latin typeface="&amp;quot"/>
                <a:ea typeface="宋体"/>
              </a:rPr>
              <a:t>bring</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user's</a:t>
            </a:r>
            <a:r>
              <a:rPr lang="zh-CN" altLang="en-US" dirty="0">
                <a:solidFill>
                  <a:srgbClr val="595959"/>
                </a:solidFill>
                <a:latin typeface="&amp;quot"/>
                <a:ea typeface="宋体"/>
              </a:rPr>
              <a:t> </a:t>
            </a:r>
            <a:r>
              <a:rPr lang="en-US" altLang="zh-CN">
                <a:solidFill>
                  <a:srgbClr val="595959"/>
                </a:solidFill>
                <a:latin typeface="&amp;quot"/>
                <a:ea typeface="宋体"/>
              </a:rPr>
              <a:t>attention</a:t>
            </a:r>
            <a:r>
              <a:rPr lang="zh-CN" altLang="en-US" dirty="0">
                <a:solidFill>
                  <a:srgbClr val="595959"/>
                </a:solidFill>
                <a:latin typeface="&amp;quot"/>
                <a:ea typeface="宋体"/>
              </a:rPr>
              <a:t> </a:t>
            </a:r>
            <a:r>
              <a:rPr lang="en-US" altLang="zh-CN">
                <a:solidFill>
                  <a:srgbClr val="595959"/>
                </a:solidFill>
                <a:latin typeface="&amp;quot"/>
                <a:ea typeface="宋体"/>
              </a:rPr>
              <a:t>to</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key</a:t>
            </a:r>
            <a:r>
              <a:rPr lang="zh-CN" altLang="en-US" dirty="0">
                <a:solidFill>
                  <a:srgbClr val="595959"/>
                </a:solidFill>
                <a:latin typeface="&amp;quot"/>
                <a:ea typeface="宋体"/>
              </a:rPr>
              <a:t> </a:t>
            </a:r>
            <a:r>
              <a:rPr lang="en-US" altLang="zh-CN">
                <a:solidFill>
                  <a:srgbClr val="595959"/>
                </a:solidFill>
                <a:latin typeface="&amp;quot"/>
                <a:ea typeface="宋体"/>
              </a:rPr>
              <a:t>parts</a:t>
            </a:r>
            <a:r>
              <a:rPr lang="zh-CN" altLang="en-US" dirty="0">
                <a:solidFill>
                  <a:srgbClr val="595959"/>
                </a:solidFill>
                <a:latin typeface="&amp;quot"/>
                <a:ea typeface="宋体"/>
              </a:rPr>
              <a:t> </a:t>
            </a:r>
            <a:r>
              <a:rPr lang="en-US" altLang="zh-CN">
                <a:solidFill>
                  <a:srgbClr val="595959"/>
                </a:solidFill>
                <a:latin typeface="&amp;quot"/>
                <a:ea typeface="宋体"/>
              </a:rPr>
              <a:t>of</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interface,</a:t>
            </a:r>
            <a:r>
              <a:rPr lang="zh-CN" altLang="en-US" dirty="0">
                <a:solidFill>
                  <a:srgbClr val="595959"/>
                </a:solidFill>
                <a:latin typeface="&amp;quot"/>
                <a:ea typeface="宋体"/>
              </a:rPr>
              <a:t> </a:t>
            </a:r>
            <a:r>
              <a:rPr lang="en-US" altLang="zh-CN">
                <a:solidFill>
                  <a:srgbClr val="595959"/>
                </a:solidFill>
                <a:latin typeface="&amp;quot"/>
                <a:ea typeface="宋体"/>
              </a:rPr>
              <a:t>to</a:t>
            </a:r>
            <a:r>
              <a:rPr lang="zh-CN" altLang="en-US" dirty="0">
                <a:solidFill>
                  <a:srgbClr val="595959"/>
                </a:solidFill>
                <a:latin typeface="&amp;quot"/>
                <a:ea typeface="宋体"/>
              </a:rPr>
              <a:t> </a:t>
            </a:r>
            <a:r>
              <a:rPr lang="en-US" altLang="zh-CN">
                <a:solidFill>
                  <a:srgbClr val="595959"/>
                </a:solidFill>
                <a:latin typeface="&amp;quot"/>
                <a:ea typeface="宋体"/>
              </a:rPr>
              <a:t>help</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user</a:t>
            </a:r>
            <a:r>
              <a:rPr lang="zh-CN" altLang="en-US" dirty="0">
                <a:solidFill>
                  <a:srgbClr val="595959"/>
                </a:solidFill>
                <a:latin typeface="&amp;quot"/>
                <a:ea typeface="宋体"/>
              </a:rPr>
              <a:t> </a:t>
            </a:r>
            <a:r>
              <a:rPr lang="en-US" altLang="zh-CN">
                <a:solidFill>
                  <a:srgbClr val="595959"/>
                </a:solidFill>
                <a:latin typeface="&amp;quot"/>
                <a:ea typeface="宋体"/>
              </a:rPr>
              <a:t>understand</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relationship</a:t>
            </a:r>
            <a:r>
              <a:rPr lang="zh-CN" altLang="en-US" dirty="0">
                <a:solidFill>
                  <a:srgbClr val="595959"/>
                </a:solidFill>
                <a:latin typeface="&amp;quot"/>
                <a:ea typeface="宋体"/>
              </a:rPr>
              <a:t> </a:t>
            </a:r>
            <a:r>
              <a:rPr lang="en-US" altLang="zh-CN">
                <a:solidFill>
                  <a:srgbClr val="595959"/>
                </a:solidFill>
                <a:latin typeface="&amp;quot"/>
                <a:ea typeface="宋体"/>
              </a:rPr>
              <a:t>between</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page</a:t>
            </a:r>
            <a:r>
              <a:rPr lang="zh-CN" altLang="en-US" dirty="0">
                <a:solidFill>
                  <a:srgbClr val="595959"/>
                </a:solidFill>
                <a:latin typeface="&amp;quot"/>
                <a:ea typeface="宋体"/>
              </a:rPr>
              <a:t> </a:t>
            </a:r>
            <a:r>
              <a:rPr lang="en-US" altLang="zh-CN">
                <a:solidFill>
                  <a:srgbClr val="595959"/>
                </a:solidFill>
                <a:latin typeface="&amp;quot"/>
                <a:ea typeface="宋体"/>
              </a:rPr>
              <a:t>navigation</a:t>
            </a:r>
            <a:r>
              <a:rPr lang="zh-CN" altLang="en-US" dirty="0">
                <a:solidFill>
                  <a:srgbClr val="595959"/>
                </a:solidFill>
                <a:latin typeface="&amp;quot"/>
                <a:ea typeface="宋体"/>
              </a:rPr>
              <a:t> </a:t>
            </a:r>
            <a:r>
              <a:rPr lang="en-US" altLang="zh-CN">
                <a:solidFill>
                  <a:srgbClr val="595959"/>
                </a:solidFill>
                <a:latin typeface="&amp;quot"/>
                <a:ea typeface="宋体"/>
              </a:rPr>
              <a:t>elements,</a:t>
            </a:r>
            <a:r>
              <a:rPr lang="zh-CN" altLang="en-US" dirty="0">
                <a:solidFill>
                  <a:srgbClr val="595959"/>
                </a:solidFill>
                <a:latin typeface="&amp;quot"/>
                <a:ea typeface="宋体"/>
              </a:rPr>
              <a:t> </a:t>
            </a:r>
            <a:r>
              <a:rPr lang="en-US" altLang="zh-CN">
                <a:solidFill>
                  <a:srgbClr val="595959"/>
                </a:solidFill>
                <a:latin typeface="&amp;quot"/>
                <a:ea typeface="宋体"/>
              </a:rPr>
              <a:t>and</a:t>
            </a:r>
            <a:r>
              <a:rPr lang="zh-CN" altLang="en-US" dirty="0">
                <a:solidFill>
                  <a:srgbClr val="595959"/>
                </a:solidFill>
                <a:latin typeface="&amp;quot"/>
                <a:ea typeface="宋体"/>
              </a:rPr>
              <a:t> </a:t>
            </a:r>
            <a:r>
              <a:rPr lang="en-US" altLang="zh-CN">
                <a:solidFill>
                  <a:srgbClr val="595959"/>
                </a:solidFill>
                <a:latin typeface="&amp;quot"/>
                <a:ea typeface="宋体"/>
              </a:rPr>
              <a:t>to</a:t>
            </a:r>
            <a:r>
              <a:rPr lang="zh-CN" altLang="en-US" dirty="0">
                <a:solidFill>
                  <a:srgbClr val="595959"/>
                </a:solidFill>
                <a:latin typeface="&amp;quot"/>
                <a:ea typeface="宋体"/>
              </a:rPr>
              <a:t> </a:t>
            </a:r>
            <a:r>
              <a:rPr lang="en-US" altLang="zh-CN">
                <a:solidFill>
                  <a:srgbClr val="595959"/>
                </a:solidFill>
                <a:latin typeface="&amp;quot"/>
                <a:ea typeface="宋体"/>
              </a:rPr>
              <a:t>convey</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concept</a:t>
            </a:r>
            <a:r>
              <a:rPr lang="zh-CN" altLang="en-US" dirty="0">
                <a:solidFill>
                  <a:srgbClr val="595959"/>
                </a:solidFill>
                <a:latin typeface="&amp;quot"/>
                <a:ea typeface="宋体"/>
              </a:rPr>
              <a:t> </a:t>
            </a:r>
            <a:r>
              <a:rPr lang="en-US" altLang="zh-CN">
                <a:solidFill>
                  <a:srgbClr val="595959"/>
                </a:solidFill>
                <a:latin typeface="&amp;quot"/>
                <a:ea typeface="宋体"/>
              </a:rPr>
              <a:t>group</a:t>
            </a:r>
            <a:r>
              <a:rPr lang="zh-CN" altLang="en-US" dirty="0">
                <a:solidFill>
                  <a:srgbClr val="595959"/>
                </a:solidFill>
                <a:latin typeface="&amp;quot"/>
                <a:ea typeface="宋体"/>
              </a:rPr>
              <a:t> </a:t>
            </a:r>
            <a:r>
              <a:rPr lang="en-US" altLang="zh-CN">
                <a:solidFill>
                  <a:srgbClr val="595959"/>
                </a:solidFill>
                <a:latin typeface="&amp;quot"/>
                <a:ea typeface="宋体"/>
              </a:rPr>
              <a:t>in</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information</a:t>
            </a:r>
            <a:r>
              <a:rPr lang="zh-CN" altLang="en-US" dirty="0">
                <a:solidFill>
                  <a:srgbClr val="595959"/>
                </a:solidFill>
                <a:latin typeface="&amp;quot"/>
                <a:ea typeface="宋体"/>
              </a:rPr>
              <a:t> </a:t>
            </a:r>
            <a:r>
              <a:rPr lang="en-US" altLang="zh-CN">
                <a:solidFill>
                  <a:srgbClr val="595959"/>
                </a:solidFill>
                <a:latin typeface="&amp;quot"/>
                <a:ea typeface="宋体"/>
              </a:rPr>
              <a:t>design.</a:t>
            </a:r>
            <a:r>
              <a:rPr lang="en-US">
                <a:latin typeface="Arial"/>
              </a:rPr>
              <a:t>​</a:t>
            </a:r>
          </a:p>
          <a:p>
            <a:r>
              <a:rPr lang="en-US" altLang="zh-CN" b="1" dirty="0">
                <a:solidFill>
                  <a:srgbClr val="595959"/>
                </a:solidFill>
                <a:latin typeface="&amp;quot"/>
                <a:ea typeface="宋体"/>
              </a:rPr>
              <a:t>Internal</a:t>
            </a:r>
            <a:r>
              <a:rPr lang="zh-CN" altLang="en-US" b="1" dirty="0">
                <a:solidFill>
                  <a:srgbClr val="595959"/>
                </a:solidFill>
                <a:latin typeface="&amp;quot"/>
                <a:ea typeface="宋体"/>
              </a:rPr>
              <a:t> </a:t>
            </a:r>
            <a:r>
              <a:rPr lang="en-US" altLang="zh-CN" b="1" dirty="0">
                <a:solidFill>
                  <a:srgbClr val="595959"/>
                </a:solidFill>
                <a:latin typeface="&amp;quot"/>
                <a:ea typeface="宋体"/>
              </a:rPr>
              <a:t>consistency</a:t>
            </a:r>
            <a:r>
              <a:rPr lang="zh-CN" altLang="en-US" b="1">
                <a:solidFill>
                  <a:srgbClr val="595959"/>
                </a:solidFill>
                <a:latin typeface="&amp;quot"/>
                <a:ea typeface="宋体"/>
              </a:rPr>
              <a:t>：</a:t>
            </a:r>
            <a:r>
              <a:rPr lang="en-US" dirty="0">
                <a:latin typeface="Arial"/>
              </a:rPr>
              <a:t>​</a:t>
            </a:r>
            <a:endParaRPr lang="en-US" dirty="0">
              <a:latin typeface="Arial"/>
              <a:cs typeface="Arial"/>
            </a:endParaRPr>
          </a:p>
          <a:p>
            <a:r>
              <a:rPr lang="en-US" altLang="zh-CN">
                <a:solidFill>
                  <a:srgbClr val="595959"/>
                </a:solidFill>
                <a:latin typeface="&amp;quot"/>
                <a:ea typeface="宋体"/>
              </a:rPr>
              <a:t>Internal</a:t>
            </a:r>
            <a:r>
              <a:rPr lang="zh-CN" altLang="en-US" dirty="0">
                <a:solidFill>
                  <a:srgbClr val="595959"/>
                </a:solidFill>
                <a:latin typeface="&amp;quot"/>
                <a:ea typeface="宋体"/>
              </a:rPr>
              <a:t> </a:t>
            </a:r>
            <a:r>
              <a:rPr lang="en-US" altLang="zh-CN">
                <a:solidFill>
                  <a:srgbClr val="595959"/>
                </a:solidFill>
                <a:latin typeface="&amp;quot"/>
                <a:ea typeface="宋体"/>
              </a:rPr>
              <a:t>consistency</a:t>
            </a:r>
            <a:r>
              <a:rPr lang="zh-CN" altLang="en-US" dirty="0">
                <a:solidFill>
                  <a:srgbClr val="595959"/>
                </a:solidFill>
                <a:latin typeface="&amp;quot"/>
                <a:ea typeface="宋体"/>
              </a:rPr>
              <a:t> </a:t>
            </a:r>
            <a:r>
              <a:rPr lang="en-US" altLang="zh-CN">
                <a:solidFill>
                  <a:srgbClr val="595959"/>
                </a:solidFill>
                <a:latin typeface="&amp;quot"/>
                <a:ea typeface="宋体"/>
              </a:rPr>
              <a:t>means</a:t>
            </a:r>
            <a:r>
              <a:rPr lang="zh-CN" altLang="en-US" dirty="0">
                <a:solidFill>
                  <a:srgbClr val="595959"/>
                </a:solidFill>
                <a:latin typeface="&amp;quot"/>
                <a:ea typeface="宋体"/>
              </a:rPr>
              <a:t> </a:t>
            </a:r>
            <a:r>
              <a:rPr lang="en-US" altLang="zh-CN">
                <a:solidFill>
                  <a:srgbClr val="595959"/>
                </a:solidFill>
                <a:latin typeface="&amp;quot"/>
                <a:ea typeface="宋体"/>
              </a:rPr>
              <a:t>that</a:t>
            </a:r>
            <a:r>
              <a:rPr lang="zh-CN" altLang="en-US" dirty="0">
                <a:solidFill>
                  <a:srgbClr val="595959"/>
                </a:solidFill>
                <a:latin typeface="&amp;quot"/>
                <a:ea typeface="宋体"/>
              </a:rPr>
              <a:t> </a:t>
            </a:r>
            <a:r>
              <a:rPr lang="en-US" altLang="zh-CN">
                <a:solidFill>
                  <a:srgbClr val="595959"/>
                </a:solidFill>
                <a:latin typeface="&amp;quot"/>
                <a:ea typeface="宋体"/>
              </a:rPr>
              <a:t>two</a:t>
            </a:r>
            <a:r>
              <a:rPr lang="zh-CN" altLang="en-US" dirty="0">
                <a:solidFill>
                  <a:srgbClr val="595959"/>
                </a:solidFill>
                <a:latin typeface="&amp;quot"/>
                <a:ea typeface="宋体"/>
              </a:rPr>
              <a:t> </a:t>
            </a:r>
            <a:r>
              <a:rPr lang="en-US" altLang="zh-CN">
                <a:solidFill>
                  <a:srgbClr val="595959"/>
                </a:solidFill>
                <a:latin typeface="&amp;quot"/>
                <a:ea typeface="宋体"/>
              </a:rPr>
              <a:t>different</a:t>
            </a:r>
            <a:r>
              <a:rPr lang="zh-CN" altLang="en-US" dirty="0">
                <a:solidFill>
                  <a:srgbClr val="595959"/>
                </a:solidFill>
                <a:latin typeface="&amp;quot"/>
                <a:ea typeface="宋体"/>
              </a:rPr>
              <a:t> </a:t>
            </a:r>
            <a:r>
              <a:rPr lang="en-US" altLang="zh-CN">
                <a:solidFill>
                  <a:srgbClr val="595959"/>
                </a:solidFill>
                <a:latin typeface="&amp;quot"/>
                <a:ea typeface="宋体"/>
              </a:rPr>
              <a:t>parts</a:t>
            </a:r>
            <a:r>
              <a:rPr lang="zh-CN" altLang="en-US" dirty="0">
                <a:solidFill>
                  <a:srgbClr val="595959"/>
                </a:solidFill>
                <a:latin typeface="&amp;quot"/>
                <a:ea typeface="宋体"/>
              </a:rPr>
              <a:t> </a:t>
            </a:r>
            <a:r>
              <a:rPr lang="en-US" altLang="zh-CN">
                <a:solidFill>
                  <a:srgbClr val="595959"/>
                </a:solidFill>
                <a:latin typeface="&amp;quot"/>
                <a:ea typeface="宋体"/>
              </a:rPr>
              <a:t>of</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product</a:t>
            </a:r>
            <a:r>
              <a:rPr lang="zh-CN" altLang="en-US" dirty="0">
                <a:solidFill>
                  <a:srgbClr val="595959"/>
                </a:solidFill>
                <a:latin typeface="&amp;quot"/>
                <a:ea typeface="宋体"/>
              </a:rPr>
              <a:t> </a:t>
            </a:r>
            <a:r>
              <a:rPr lang="en-US" altLang="zh-CN">
                <a:solidFill>
                  <a:srgbClr val="595959"/>
                </a:solidFill>
                <a:latin typeface="&amp;quot"/>
                <a:ea typeface="宋体"/>
              </a:rPr>
              <a:t>reflect</a:t>
            </a:r>
            <a:r>
              <a:rPr lang="zh-CN" altLang="en-US" dirty="0">
                <a:solidFill>
                  <a:srgbClr val="595959"/>
                </a:solidFill>
                <a:latin typeface="&amp;quot"/>
                <a:ea typeface="宋体"/>
              </a:rPr>
              <a:t> </a:t>
            </a:r>
            <a:r>
              <a:rPr lang="en-US" altLang="zh-CN">
                <a:solidFill>
                  <a:srgbClr val="595959"/>
                </a:solidFill>
                <a:latin typeface="&amp;quot"/>
                <a:ea typeface="宋体"/>
              </a:rPr>
              <a:t>the</a:t>
            </a:r>
            <a:r>
              <a:rPr lang="zh-CN" altLang="en-US" dirty="0">
                <a:solidFill>
                  <a:srgbClr val="595959"/>
                </a:solidFill>
                <a:latin typeface="&amp;quot"/>
                <a:ea typeface="宋体"/>
              </a:rPr>
              <a:t> </a:t>
            </a:r>
            <a:r>
              <a:rPr lang="en-US" altLang="zh-CN">
                <a:solidFill>
                  <a:srgbClr val="595959"/>
                </a:solidFill>
                <a:latin typeface="&amp;quot"/>
                <a:ea typeface="宋体"/>
              </a:rPr>
              <a:t>same</a:t>
            </a:r>
            <a:r>
              <a:rPr lang="zh-CN" altLang="en-US" dirty="0">
                <a:solidFill>
                  <a:srgbClr val="595959"/>
                </a:solidFill>
                <a:latin typeface="&amp;quot"/>
                <a:ea typeface="宋体"/>
              </a:rPr>
              <a:t> </a:t>
            </a:r>
            <a:r>
              <a:rPr lang="en-US" altLang="zh-CN">
                <a:solidFill>
                  <a:srgbClr val="595959"/>
                </a:solidFill>
                <a:latin typeface="&amp;quot"/>
                <a:ea typeface="宋体"/>
              </a:rPr>
              <a:t>design</a:t>
            </a:r>
            <a:r>
              <a:rPr lang="zh-CN" altLang="en-US" dirty="0">
                <a:solidFill>
                  <a:srgbClr val="595959"/>
                </a:solidFill>
                <a:latin typeface="&amp;quot"/>
                <a:ea typeface="宋体"/>
              </a:rPr>
              <a:t> </a:t>
            </a:r>
            <a:r>
              <a:rPr lang="en-US" altLang="zh-CN">
                <a:solidFill>
                  <a:srgbClr val="595959"/>
                </a:solidFill>
                <a:latin typeface="&amp;quot"/>
                <a:ea typeface="宋体"/>
              </a:rPr>
              <a:t>approach.</a:t>
            </a:r>
          </a:p>
          <a:p>
            <a:endParaRPr lang="en-US" altLang="zh-CN" dirty="0">
              <a:solidFill>
                <a:srgbClr val="595959"/>
              </a:solidFill>
              <a:latin typeface="&amp;quot"/>
              <a:ea typeface="宋体"/>
            </a:endParaRPr>
          </a:p>
          <a:p>
            <a:r>
              <a:rPr lang="en-US" altLang="zh-CN" dirty="0">
                <a:latin typeface="&amp;quot"/>
                <a:ea typeface="宋体"/>
              </a:rPr>
              <a:t>Different</a:t>
            </a:r>
            <a:r>
              <a:rPr lang="zh-CN" altLang="en-US" dirty="0">
                <a:latin typeface="&amp;quot"/>
                <a:ea typeface="宋体"/>
              </a:rPr>
              <a:t> </a:t>
            </a:r>
            <a:r>
              <a:rPr lang="en-US" altLang="zh-CN" dirty="0">
                <a:latin typeface="&amp;quot"/>
                <a:ea typeface="宋体"/>
              </a:rPr>
              <a:t>pages</a:t>
            </a:r>
            <a:r>
              <a:rPr lang="zh-CN" altLang="en-US" dirty="0">
                <a:latin typeface="&amp;quot"/>
                <a:ea typeface="宋体"/>
              </a:rPr>
              <a:t> </a:t>
            </a:r>
            <a:r>
              <a:rPr lang="en-US" altLang="zh-CN" dirty="0">
                <a:latin typeface="&amp;quot"/>
                <a:ea typeface="宋体"/>
              </a:rPr>
              <a:t>using</a:t>
            </a:r>
            <a:r>
              <a:rPr lang="zh-CN" altLang="en-US" dirty="0">
                <a:latin typeface="&amp;quot"/>
                <a:ea typeface="宋体"/>
              </a:rPr>
              <a:t> </a:t>
            </a:r>
            <a:r>
              <a:rPr lang="en-US" altLang="zh-CN" dirty="0">
                <a:latin typeface="&amp;quot"/>
                <a:ea typeface="宋体"/>
              </a:rPr>
              <a:t>same</a:t>
            </a:r>
            <a:r>
              <a:rPr lang="zh-CN" altLang="en-US" dirty="0">
                <a:latin typeface="&amp;quot"/>
                <a:ea typeface="宋体"/>
              </a:rPr>
              <a:t> </a:t>
            </a:r>
            <a:r>
              <a:rPr lang="en-US" altLang="zh-CN" dirty="0">
                <a:latin typeface="&amp;quot"/>
                <a:ea typeface="宋体"/>
              </a:rPr>
              <a:t>light</a:t>
            </a:r>
            <a:r>
              <a:rPr lang="zh-CN" altLang="en-US" dirty="0">
                <a:latin typeface="&amp;quot"/>
                <a:ea typeface="宋体"/>
              </a:rPr>
              <a:t> </a:t>
            </a:r>
            <a:r>
              <a:rPr lang="en-US" altLang="zh-CN" dirty="0">
                <a:latin typeface="&amp;quot"/>
                <a:ea typeface="宋体"/>
              </a:rPr>
              <a:t>grey</a:t>
            </a:r>
            <a:r>
              <a:rPr lang="zh-CN" altLang="en-US" dirty="0">
                <a:latin typeface="&amp;quot"/>
                <a:ea typeface="宋体"/>
              </a:rPr>
              <a:t> </a:t>
            </a:r>
            <a:r>
              <a:rPr lang="en-US" altLang="zh-CN" dirty="0">
                <a:latin typeface="&amp;quot"/>
                <a:ea typeface="宋体"/>
              </a:rPr>
              <a:t>background</a:t>
            </a:r>
            <a:r>
              <a:rPr lang="zh-CN" altLang="en-US" dirty="0">
                <a:latin typeface="&amp;quot"/>
                <a:ea typeface="宋体"/>
              </a:rPr>
              <a:t> </a:t>
            </a:r>
            <a:r>
              <a:rPr lang="en-US" altLang="zh-CN" dirty="0">
                <a:latin typeface="&amp;quot"/>
                <a:ea typeface="宋体"/>
              </a:rPr>
              <a:t>color</a:t>
            </a:r>
            <a:r>
              <a:rPr lang="zh-CN" altLang="en-US" dirty="0">
                <a:latin typeface="&amp;quot"/>
                <a:ea typeface="宋体"/>
              </a:rPr>
              <a:t> </a:t>
            </a:r>
            <a:r>
              <a:rPr lang="en-US" altLang="zh-CN" dirty="0">
                <a:latin typeface="&amp;quot"/>
                <a:ea typeface="宋体"/>
              </a:rPr>
              <a:t>and</a:t>
            </a:r>
            <a:r>
              <a:rPr lang="zh-CN" altLang="en-US" dirty="0">
                <a:latin typeface="&amp;quot"/>
                <a:ea typeface="宋体"/>
              </a:rPr>
              <a:t>  </a:t>
            </a:r>
            <a:r>
              <a:rPr lang="en-US" altLang="zh-CN" dirty="0">
                <a:latin typeface="&amp;quot"/>
                <a:ea typeface="宋体"/>
              </a:rPr>
              <a:t>button; To</a:t>
            </a:r>
            <a:r>
              <a:rPr lang="zh-CN" altLang="en-US" dirty="0">
                <a:latin typeface="&amp;quot"/>
                <a:ea typeface="宋体"/>
              </a:rPr>
              <a:t> </a:t>
            </a:r>
            <a:r>
              <a:rPr lang="en-US" altLang="zh-CN" dirty="0">
                <a:latin typeface="&amp;quot"/>
                <a:ea typeface="宋体"/>
              </a:rPr>
              <a:t>emphasize</a:t>
            </a:r>
            <a:r>
              <a:rPr lang="zh-CN" altLang="en-US" dirty="0">
                <a:latin typeface="&amp;quot"/>
                <a:ea typeface="宋体"/>
              </a:rPr>
              <a:t> </a:t>
            </a:r>
            <a:r>
              <a:rPr lang="en-US" altLang="zh-CN" dirty="0">
                <a:latin typeface="&amp;quot"/>
                <a:ea typeface="宋体"/>
              </a:rPr>
              <a:t>the</a:t>
            </a:r>
            <a:r>
              <a:rPr lang="zh-CN" altLang="en-US" dirty="0">
                <a:latin typeface="&amp;quot"/>
                <a:ea typeface="宋体"/>
              </a:rPr>
              <a:t> </a:t>
            </a:r>
            <a:r>
              <a:rPr lang="en-US" altLang="zh-CN" dirty="0">
                <a:latin typeface="&amp;quot"/>
                <a:ea typeface="宋体"/>
              </a:rPr>
              <a:t>area</a:t>
            </a:r>
            <a:r>
              <a:rPr lang="zh-CN" altLang="en-US" dirty="0">
                <a:latin typeface="&amp;quot"/>
                <a:ea typeface="宋体"/>
              </a:rPr>
              <a:t> </a:t>
            </a:r>
            <a:r>
              <a:rPr lang="en-US" altLang="zh-CN" dirty="0">
                <a:latin typeface="&amp;quot"/>
                <a:ea typeface="宋体"/>
              </a:rPr>
              <a:t>of</a:t>
            </a:r>
            <a:r>
              <a:rPr lang="zh-CN" altLang="en-US" dirty="0">
                <a:latin typeface="&amp;quot"/>
                <a:ea typeface="宋体"/>
              </a:rPr>
              <a:t> </a:t>
            </a:r>
            <a:r>
              <a:rPr lang="en-US" altLang="zh-CN" dirty="0">
                <a:latin typeface="&amp;quot"/>
                <a:ea typeface="宋体"/>
              </a:rPr>
              <a:t>the</a:t>
            </a:r>
            <a:r>
              <a:rPr lang="zh-CN" altLang="en-US" dirty="0">
                <a:latin typeface="&amp;quot"/>
                <a:ea typeface="宋体"/>
              </a:rPr>
              <a:t> </a:t>
            </a:r>
            <a:r>
              <a:rPr lang="en-US" altLang="zh-CN" dirty="0">
                <a:latin typeface="&amp;quot"/>
                <a:ea typeface="宋体"/>
              </a:rPr>
              <a:t>book</a:t>
            </a:r>
            <a:r>
              <a:rPr lang="zh-CN" altLang="en-US" dirty="0">
                <a:latin typeface="&amp;quot"/>
                <a:ea typeface="宋体"/>
              </a:rPr>
              <a:t> </a:t>
            </a:r>
            <a:r>
              <a:rPr lang="en-US" altLang="zh-CN" dirty="0">
                <a:latin typeface="&amp;quot"/>
                <a:ea typeface="宋体"/>
              </a:rPr>
              <a:t>review,</a:t>
            </a:r>
            <a:r>
              <a:rPr lang="zh-CN" altLang="en-US" dirty="0">
                <a:latin typeface="&amp;quot"/>
                <a:ea typeface="宋体"/>
              </a:rPr>
              <a:t> </a:t>
            </a:r>
            <a:r>
              <a:rPr lang="en-US" altLang="zh-CN" dirty="0">
                <a:latin typeface="&amp;quot"/>
                <a:ea typeface="宋体"/>
              </a:rPr>
              <a:t>we</a:t>
            </a:r>
            <a:r>
              <a:rPr lang="zh-CN" altLang="en-US" dirty="0">
                <a:latin typeface="&amp;quot"/>
                <a:ea typeface="宋体"/>
              </a:rPr>
              <a:t> </a:t>
            </a:r>
            <a:r>
              <a:rPr lang="en-US" altLang="zh-CN" dirty="0">
                <a:latin typeface="&amp;quot"/>
                <a:ea typeface="宋体"/>
              </a:rPr>
              <a:t>use</a:t>
            </a:r>
            <a:r>
              <a:rPr lang="zh-CN" altLang="en-US" dirty="0">
                <a:latin typeface="&amp;quot"/>
                <a:ea typeface="宋体"/>
              </a:rPr>
              <a:t> </a:t>
            </a:r>
            <a:r>
              <a:rPr lang="en-US" altLang="zh-CN" dirty="0">
                <a:latin typeface="&amp;quot"/>
                <a:ea typeface="宋体"/>
              </a:rPr>
              <a:t>white</a:t>
            </a:r>
            <a:r>
              <a:rPr lang="zh-CN" altLang="en-US" dirty="0">
                <a:latin typeface="&amp;quot"/>
                <a:ea typeface="宋体"/>
              </a:rPr>
              <a:t> </a:t>
            </a:r>
            <a:r>
              <a:rPr lang="en-US" altLang="zh-CN">
                <a:latin typeface="&amp;quot"/>
                <a:ea typeface="宋体"/>
              </a:rPr>
              <a:t>background</a:t>
            </a:r>
            <a:r>
              <a:rPr lang="en-US" altLang="zh-CN">
                <a:solidFill>
                  <a:srgbClr val="000000"/>
                </a:solidFill>
                <a:latin typeface="&amp;quot"/>
                <a:ea typeface="宋体"/>
              </a:rPr>
              <a:t> to </a:t>
            </a:r>
            <a:r>
              <a:rPr lang="en-US">
                <a:solidFill>
                  <a:schemeClr val="tx1">
                    <a:lumMod val="65000"/>
                    <a:lumOff val="35000"/>
                  </a:schemeClr>
                </a:solidFill>
                <a:latin typeface="&amp;quot"/>
                <a:ea typeface="宋体"/>
              </a:rPr>
              <a:t>Maintain internal consistency </a:t>
            </a:r>
            <a:endParaRPr lang="zh-CN" altLang="en-US">
              <a:solidFill>
                <a:schemeClr val="tx1">
                  <a:lumMod val="65000"/>
                  <a:lumOff val="35000"/>
                </a:schemeClr>
              </a:solidFill>
              <a:latin typeface="&amp;quot"/>
              <a:ea typeface="宋体"/>
              <a:cs typeface="Calibri"/>
            </a:endParaRPr>
          </a:p>
        </p:txBody>
      </p:sp>
      <p:pic>
        <p:nvPicPr>
          <p:cNvPr id="3" name="Picture 3" descr="A green apple&#10;&#10;Description generated with very high confidence">
            <a:extLst>
              <a:ext uri="{FF2B5EF4-FFF2-40B4-BE49-F238E27FC236}">
                <a16:creationId xmlns:a16="http://schemas.microsoft.com/office/drawing/2014/main" id="{8BEC8C9E-91A1-4627-94B8-98D47435A51B}"/>
              </a:ext>
            </a:extLst>
          </p:cNvPr>
          <p:cNvPicPr>
            <a:picLocks noChangeAspect="1"/>
          </p:cNvPicPr>
          <p:nvPr/>
        </p:nvPicPr>
        <p:blipFill>
          <a:blip r:embed="rId5"/>
          <a:stretch>
            <a:fillRect/>
          </a:stretch>
        </p:blipFill>
        <p:spPr>
          <a:xfrm>
            <a:off x="10260957" y="2176282"/>
            <a:ext cx="2000491" cy="1463715"/>
          </a:xfrm>
          <a:prstGeom prst="rect">
            <a:avLst/>
          </a:prstGeom>
        </p:spPr>
      </p:pic>
      <p:pic>
        <p:nvPicPr>
          <p:cNvPr id="6" name="Picture 7">
            <a:extLst>
              <a:ext uri="{FF2B5EF4-FFF2-40B4-BE49-F238E27FC236}">
                <a16:creationId xmlns:a16="http://schemas.microsoft.com/office/drawing/2014/main" id="{400F49D3-2B45-408C-AFFE-A024B1C65773}"/>
              </a:ext>
            </a:extLst>
          </p:cNvPr>
          <p:cNvPicPr>
            <a:picLocks noChangeAspect="1"/>
          </p:cNvPicPr>
          <p:nvPr/>
        </p:nvPicPr>
        <p:blipFill>
          <a:blip r:embed="rId6"/>
          <a:stretch>
            <a:fillRect/>
          </a:stretch>
        </p:blipFill>
        <p:spPr>
          <a:xfrm>
            <a:off x="10183791" y="4086828"/>
            <a:ext cx="2154821" cy="1442978"/>
          </a:xfrm>
          <a:prstGeom prst="rect">
            <a:avLst/>
          </a:prstGeom>
        </p:spPr>
      </p:pic>
    </p:spTree>
    <p:extLst>
      <p:ext uri="{BB962C8B-B14F-4D97-AF65-F5344CB8AC3E}">
        <p14:creationId xmlns:p14="http://schemas.microsoft.com/office/powerpoint/2010/main" val="2884748592"/>
      </p:ext>
    </p:extLst>
  </p:cSld>
  <p:clrMapOvr>
    <a:masterClrMapping/>
  </p:clrMapOvr>
  <p:transition spd="slow" advClick="0" advTm="3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9" name="矩形 8"/>
          <p:cNvSpPr/>
          <p:nvPr/>
        </p:nvSpPr>
        <p:spPr>
          <a:xfrm>
            <a:off x="5117658" y="281381"/>
            <a:ext cx="5688796" cy="1569660"/>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GOOGLE MATERIAL DESIGN</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648072" y="4581128"/>
            <a:ext cx="2135560"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4</a:t>
            </a:r>
            <a:endParaRPr lang="en-US" altLang="zh-CN" sz="4800" b="1" dirty="0">
              <a:solidFill>
                <a:schemeClr val="tx1">
                  <a:lumMod val="75000"/>
                  <a:lumOff val="25000"/>
                </a:schemeClr>
              </a:solidFill>
              <a:latin typeface="Segoe UI Semilight"/>
              <a:ea typeface="Cambria Math"/>
              <a:cs typeface="Segoe UI Semilight"/>
            </a:endParaRPr>
          </a:p>
        </p:txBody>
      </p:sp>
      <p:pic>
        <p:nvPicPr>
          <p:cNvPr id="2" name="Picture 3" descr="A screenshot of a cell phone&#10;&#10;Description generated with very high confidence">
            <a:extLst>
              <a:ext uri="{FF2B5EF4-FFF2-40B4-BE49-F238E27FC236}">
                <a16:creationId xmlns:a16="http://schemas.microsoft.com/office/drawing/2014/main" id="{7DD90299-9CC8-40CE-942D-4BC1913F3D0E}"/>
              </a:ext>
            </a:extLst>
          </p:cNvPr>
          <p:cNvPicPr>
            <a:picLocks noChangeAspect="1"/>
          </p:cNvPicPr>
          <p:nvPr/>
        </p:nvPicPr>
        <p:blipFill>
          <a:blip r:embed="rId3"/>
          <a:stretch>
            <a:fillRect/>
          </a:stretch>
        </p:blipFill>
        <p:spPr>
          <a:xfrm>
            <a:off x="7097211" y="3016040"/>
            <a:ext cx="5096719" cy="3787113"/>
          </a:xfrm>
          <a:prstGeom prst="rect">
            <a:avLst/>
          </a:prstGeom>
        </p:spPr>
      </p:pic>
      <p:sp>
        <p:nvSpPr>
          <p:cNvPr id="5" name="TextBox 4">
            <a:extLst>
              <a:ext uri="{FF2B5EF4-FFF2-40B4-BE49-F238E27FC236}">
                <a16:creationId xmlns:a16="http://schemas.microsoft.com/office/drawing/2014/main" id="{141CB75F-9FE9-44A7-BCEE-ABE5BEF275D8}"/>
              </a:ext>
            </a:extLst>
          </p:cNvPr>
          <p:cNvSpPr txBox="1"/>
          <p:nvPr/>
        </p:nvSpPr>
        <p:spPr>
          <a:xfrm>
            <a:off x="4994475" y="1907893"/>
            <a:ext cx="69100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t>Material</a:t>
            </a:r>
            <a:r>
              <a:rPr lang="zh-CN" altLang="en-US"/>
              <a:t> </a:t>
            </a:r>
            <a:r>
              <a:rPr lang="en-US" altLang="zh-CN"/>
              <a:t>Design</a:t>
            </a:r>
            <a:r>
              <a:rPr lang="zh-CN" altLang="en-US"/>
              <a:t> </a:t>
            </a:r>
            <a:r>
              <a:rPr lang="en-US" altLang="zh-CN"/>
              <a:t>is</a:t>
            </a:r>
            <a:r>
              <a:rPr lang="zh-CN" altLang="en-US"/>
              <a:t> </a:t>
            </a:r>
            <a:r>
              <a:rPr lang="en-US" altLang="zh-CN"/>
              <a:t>a</a:t>
            </a:r>
            <a:r>
              <a:rPr lang="zh-CN" altLang="en-US"/>
              <a:t> </a:t>
            </a:r>
            <a:r>
              <a:rPr lang="en-US" altLang="zh-CN"/>
              <a:t>visual</a:t>
            </a:r>
            <a:r>
              <a:rPr lang="zh-CN" altLang="en-US"/>
              <a:t> </a:t>
            </a:r>
            <a:r>
              <a:rPr lang="en-US" altLang="zh-CN"/>
              <a:t>language</a:t>
            </a:r>
            <a:r>
              <a:rPr lang="zh-CN" altLang="en-US"/>
              <a:t> </a:t>
            </a:r>
            <a:r>
              <a:rPr lang="en-US" altLang="zh-CN"/>
              <a:t>that</a:t>
            </a:r>
            <a:r>
              <a:rPr lang="zh-CN" altLang="en-US"/>
              <a:t> </a:t>
            </a:r>
            <a:r>
              <a:rPr lang="en-US" altLang="zh-CN"/>
              <a:t>synthesizes</a:t>
            </a:r>
            <a:r>
              <a:rPr lang="zh-CN" altLang="en-US"/>
              <a:t> </a:t>
            </a:r>
            <a:r>
              <a:rPr lang="en-US" altLang="zh-CN"/>
              <a:t>the</a:t>
            </a:r>
            <a:r>
              <a:rPr lang="zh-CN" altLang="en-US"/>
              <a:t> </a:t>
            </a:r>
            <a:r>
              <a:rPr lang="en-US" altLang="zh-CN"/>
              <a:t>classic</a:t>
            </a:r>
            <a:r>
              <a:rPr lang="zh-CN" altLang="en-US"/>
              <a:t> </a:t>
            </a:r>
            <a:r>
              <a:rPr lang="en-US" altLang="zh-CN"/>
              <a:t>principles</a:t>
            </a:r>
            <a:r>
              <a:rPr lang="zh-CN" altLang="en-US"/>
              <a:t> </a:t>
            </a:r>
            <a:r>
              <a:rPr lang="en-US" altLang="zh-CN"/>
              <a:t>of</a:t>
            </a:r>
            <a:r>
              <a:rPr lang="zh-CN" altLang="en-US"/>
              <a:t> </a:t>
            </a:r>
            <a:r>
              <a:rPr lang="en-US" altLang="zh-CN"/>
              <a:t>good</a:t>
            </a:r>
            <a:r>
              <a:rPr lang="zh-CN" altLang="en-US"/>
              <a:t> </a:t>
            </a:r>
            <a:r>
              <a:rPr lang="en-US" altLang="zh-CN"/>
              <a:t>design</a:t>
            </a:r>
            <a:r>
              <a:rPr lang="zh-CN" altLang="en-US"/>
              <a:t> </a:t>
            </a:r>
            <a:r>
              <a:rPr lang="en-US" altLang="zh-CN"/>
              <a:t>with</a:t>
            </a:r>
            <a:r>
              <a:rPr lang="zh-CN" altLang="en-US"/>
              <a:t> </a:t>
            </a:r>
            <a:r>
              <a:rPr lang="en-US" altLang="zh-CN"/>
              <a:t>the</a:t>
            </a:r>
            <a:r>
              <a:rPr lang="zh-CN" altLang="en-US"/>
              <a:t> </a:t>
            </a:r>
            <a:r>
              <a:rPr lang="en-US" altLang="zh-CN"/>
              <a:t>innovation</a:t>
            </a:r>
            <a:r>
              <a:rPr lang="zh-CN" altLang="en-US"/>
              <a:t> </a:t>
            </a:r>
            <a:r>
              <a:rPr lang="en-US" altLang="zh-CN"/>
              <a:t>of</a:t>
            </a:r>
            <a:r>
              <a:rPr lang="zh-CN" altLang="en-US"/>
              <a:t> </a:t>
            </a:r>
            <a:r>
              <a:rPr lang="en-US" altLang="zh-CN"/>
              <a:t>technology</a:t>
            </a:r>
            <a:r>
              <a:rPr lang="zh-CN" altLang="en-US"/>
              <a:t> </a:t>
            </a:r>
            <a:r>
              <a:rPr lang="en-US" altLang="zh-CN"/>
              <a:t>and</a:t>
            </a:r>
            <a:r>
              <a:rPr lang="zh-CN" altLang="en-US"/>
              <a:t> </a:t>
            </a:r>
            <a:r>
              <a:rPr lang="en-US" altLang="zh-CN"/>
              <a:t>science.</a:t>
            </a:r>
            <a:endParaRPr lang="en-US"/>
          </a:p>
        </p:txBody>
      </p:sp>
      <p:sp>
        <p:nvSpPr>
          <p:cNvPr id="6" name="TextBox 5">
            <a:extLst>
              <a:ext uri="{FF2B5EF4-FFF2-40B4-BE49-F238E27FC236}">
                <a16:creationId xmlns:a16="http://schemas.microsoft.com/office/drawing/2014/main" id="{72FCD9C3-1C22-4A9B-96E4-9E5230BCD7A5}"/>
              </a:ext>
            </a:extLst>
          </p:cNvPr>
          <p:cNvSpPr txBox="1"/>
          <p:nvPr/>
        </p:nvSpPr>
        <p:spPr>
          <a:xfrm>
            <a:off x="3123235" y="4531489"/>
            <a:ext cx="333157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solidFill>
                  <a:srgbClr val="202124"/>
                </a:solidFill>
                <a:latin typeface="&amp;quot"/>
              </a:rPr>
              <a:t>1.Material</a:t>
            </a:r>
            <a:r>
              <a:rPr lang="zh-CN" altLang="en-US">
                <a:solidFill>
                  <a:srgbClr val="202124"/>
                </a:solidFill>
                <a:latin typeface="&amp;quot"/>
              </a:rPr>
              <a:t> </a:t>
            </a:r>
            <a:r>
              <a:rPr lang="en-US" altLang="zh-CN">
                <a:solidFill>
                  <a:srgbClr val="202124"/>
                </a:solidFill>
                <a:latin typeface="&amp;quot"/>
              </a:rPr>
              <a:t>is</a:t>
            </a:r>
            <a:r>
              <a:rPr lang="zh-CN" altLang="en-US">
                <a:solidFill>
                  <a:srgbClr val="202124"/>
                </a:solidFill>
                <a:latin typeface="&amp;quot"/>
              </a:rPr>
              <a:t> </a:t>
            </a:r>
            <a:r>
              <a:rPr lang="en-US" altLang="zh-CN">
                <a:solidFill>
                  <a:srgbClr val="202124"/>
                </a:solidFill>
                <a:latin typeface="&amp;quot"/>
              </a:rPr>
              <a:t>the</a:t>
            </a:r>
            <a:r>
              <a:rPr lang="zh-CN" altLang="en-US">
                <a:solidFill>
                  <a:srgbClr val="202124"/>
                </a:solidFill>
                <a:latin typeface="&amp;quot"/>
              </a:rPr>
              <a:t> </a:t>
            </a:r>
            <a:r>
              <a:rPr lang="en-US" altLang="zh-CN">
                <a:solidFill>
                  <a:srgbClr val="202124"/>
                </a:solidFill>
                <a:latin typeface="&amp;quot"/>
              </a:rPr>
              <a:t>metaphor</a:t>
            </a:r>
            <a:r>
              <a:rPr lang="en-US">
                <a:latin typeface="Arial"/>
              </a:rPr>
              <a:t>​</a:t>
            </a:r>
          </a:p>
          <a:p>
            <a:r>
              <a:rPr lang="en-US" altLang="zh-CN">
                <a:solidFill>
                  <a:srgbClr val="202124"/>
                </a:solidFill>
                <a:latin typeface="&amp;quot"/>
              </a:rPr>
              <a:t>2.Bold,</a:t>
            </a:r>
            <a:r>
              <a:rPr lang="zh-CN" altLang="en-US">
                <a:solidFill>
                  <a:srgbClr val="202124"/>
                </a:solidFill>
                <a:latin typeface="&amp;quot"/>
              </a:rPr>
              <a:t> </a:t>
            </a:r>
            <a:r>
              <a:rPr lang="en-US" altLang="zh-CN">
                <a:solidFill>
                  <a:srgbClr val="202124"/>
                </a:solidFill>
                <a:latin typeface="&amp;quot"/>
              </a:rPr>
              <a:t>graphic,</a:t>
            </a:r>
            <a:r>
              <a:rPr lang="zh-CN" altLang="en-US">
                <a:solidFill>
                  <a:srgbClr val="202124"/>
                </a:solidFill>
                <a:latin typeface="&amp;quot"/>
              </a:rPr>
              <a:t> </a:t>
            </a:r>
            <a:r>
              <a:rPr lang="en-US" altLang="zh-CN">
                <a:solidFill>
                  <a:srgbClr val="202124"/>
                </a:solidFill>
                <a:latin typeface="&amp;quot"/>
              </a:rPr>
              <a:t>intentional</a:t>
            </a:r>
            <a:r>
              <a:rPr lang="en-US">
                <a:latin typeface="Arial"/>
              </a:rPr>
              <a:t>​</a:t>
            </a:r>
          </a:p>
          <a:p>
            <a:r>
              <a:rPr lang="en-US" altLang="zh-CN">
                <a:solidFill>
                  <a:srgbClr val="202124"/>
                </a:solidFill>
                <a:latin typeface="&amp;quot"/>
              </a:rPr>
              <a:t>3.Motion</a:t>
            </a:r>
            <a:r>
              <a:rPr lang="zh-CN" altLang="en-US">
                <a:solidFill>
                  <a:srgbClr val="202124"/>
                </a:solidFill>
                <a:latin typeface="&amp;quot"/>
              </a:rPr>
              <a:t> </a:t>
            </a:r>
            <a:r>
              <a:rPr lang="en-US" altLang="zh-CN">
                <a:solidFill>
                  <a:srgbClr val="202124"/>
                </a:solidFill>
                <a:latin typeface="&amp;quot"/>
              </a:rPr>
              <a:t>provides</a:t>
            </a:r>
            <a:r>
              <a:rPr lang="zh-CN" altLang="en-US">
                <a:solidFill>
                  <a:srgbClr val="202124"/>
                </a:solidFill>
                <a:latin typeface="&amp;quot"/>
              </a:rPr>
              <a:t> </a:t>
            </a:r>
            <a:r>
              <a:rPr lang="en-US" altLang="zh-CN">
                <a:solidFill>
                  <a:srgbClr val="202124"/>
                </a:solidFill>
                <a:latin typeface="&amp;quot"/>
              </a:rPr>
              <a:t>meaning</a:t>
            </a:r>
            <a:r>
              <a:rPr lang="en-US">
                <a:latin typeface="Arial"/>
              </a:rPr>
              <a:t>​</a:t>
            </a:r>
          </a:p>
        </p:txBody>
      </p:sp>
      <p:sp>
        <p:nvSpPr>
          <p:cNvPr id="3" name="TextBox 2">
            <a:extLst>
              <a:ext uri="{FF2B5EF4-FFF2-40B4-BE49-F238E27FC236}">
                <a16:creationId xmlns:a16="http://schemas.microsoft.com/office/drawing/2014/main" id="{6B9E9242-1AA6-435C-A1D8-7ADA9F9F52F8}"/>
              </a:ext>
            </a:extLst>
          </p:cNvPr>
          <p:cNvSpPr txBox="1"/>
          <p:nvPr/>
        </p:nvSpPr>
        <p:spPr>
          <a:xfrm>
            <a:off x="3219691" y="4020274"/>
            <a:ext cx="3148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A1A1A"/>
                </a:solidFill>
                <a:latin typeface="Raleway"/>
              </a:rPr>
              <a:t>Material Design Principles</a:t>
            </a:r>
            <a:endParaRPr lang="en-US"/>
          </a:p>
        </p:txBody>
      </p:sp>
    </p:spTree>
    <p:extLst>
      <p:ext uri="{BB962C8B-B14F-4D97-AF65-F5344CB8AC3E}">
        <p14:creationId xmlns:p14="http://schemas.microsoft.com/office/powerpoint/2010/main" val="1105359186"/>
      </p:ext>
    </p:extLst>
  </p:cSld>
  <p:clrMapOvr>
    <a:masterClrMapping/>
  </p:clrMapOvr>
  <p:transition spd="slow" advClick="0" advTm="3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57861" y="368191"/>
            <a:ext cx="10337960"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GOOGLE MATERIAL DESIGN</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10" name="TextBox 9">
            <a:extLst>
              <a:ext uri="{FF2B5EF4-FFF2-40B4-BE49-F238E27FC236}">
                <a16:creationId xmlns:a16="http://schemas.microsoft.com/office/drawing/2014/main" id="{8BEB5736-313E-4B5D-9265-52951DC48C99}"/>
              </a:ext>
            </a:extLst>
          </p:cNvPr>
          <p:cNvSpPr txBox="1"/>
          <p:nvPr/>
        </p:nvSpPr>
        <p:spPr>
          <a:xfrm>
            <a:off x="4222830" y="1878957"/>
            <a:ext cx="41803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A1A1A"/>
                </a:solidFill>
                <a:latin typeface="Raleway"/>
              </a:rPr>
              <a:t>Material Design in Ebrary</a:t>
            </a:r>
            <a:endParaRPr lang="en-US" sz="2400"/>
          </a:p>
        </p:txBody>
      </p:sp>
      <p:pic>
        <p:nvPicPr>
          <p:cNvPr id="14" name="Picture 14" descr="A screenshot of a cell phone&#10;&#10;Description generated with very high confidence">
            <a:extLst>
              <a:ext uri="{FF2B5EF4-FFF2-40B4-BE49-F238E27FC236}">
                <a16:creationId xmlns:a16="http://schemas.microsoft.com/office/drawing/2014/main" id="{801F63B4-2D6D-47F4-9541-7BFB2B723824}"/>
              </a:ext>
            </a:extLst>
          </p:cNvPr>
          <p:cNvPicPr>
            <a:picLocks noChangeAspect="1"/>
          </p:cNvPicPr>
          <p:nvPr/>
        </p:nvPicPr>
        <p:blipFill>
          <a:blip r:embed="rId2"/>
          <a:stretch>
            <a:fillRect/>
          </a:stretch>
        </p:blipFill>
        <p:spPr>
          <a:xfrm>
            <a:off x="837059" y="1304081"/>
            <a:ext cx="2743556" cy="5262622"/>
          </a:xfrm>
          <a:prstGeom prst="rect">
            <a:avLst/>
          </a:prstGeom>
        </p:spPr>
      </p:pic>
      <p:sp>
        <p:nvSpPr>
          <p:cNvPr id="16" name="TextBox 15">
            <a:extLst>
              <a:ext uri="{FF2B5EF4-FFF2-40B4-BE49-F238E27FC236}">
                <a16:creationId xmlns:a16="http://schemas.microsoft.com/office/drawing/2014/main" id="{45518734-71AA-490C-B8A5-5560F55F2942}"/>
              </a:ext>
            </a:extLst>
          </p:cNvPr>
          <p:cNvSpPr txBox="1"/>
          <p:nvPr/>
        </p:nvSpPr>
        <p:spPr>
          <a:xfrm>
            <a:off x="4222831" y="2766350"/>
            <a:ext cx="654355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dirty="0">
                <a:solidFill>
                  <a:srgbClr val="202124"/>
                </a:solidFill>
                <a:latin typeface="&amp;quot"/>
                <a:ea typeface="宋体"/>
              </a:rPr>
              <a:t>Material</a:t>
            </a:r>
            <a:r>
              <a:rPr lang="en-US" altLang="zh-CN" dirty="0">
                <a:solidFill>
                  <a:srgbClr val="202124"/>
                </a:solidFill>
                <a:latin typeface="&amp;quot"/>
                <a:ea typeface="宋体"/>
              </a:rPr>
              <a:t>:</a:t>
            </a:r>
            <a:r>
              <a:rPr lang="zh-CN" altLang="en-US">
                <a:solidFill>
                  <a:srgbClr val="202124"/>
                </a:solidFill>
                <a:latin typeface="&amp;quot"/>
                <a:ea typeface="宋体"/>
              </a:rPr>
              <a:t> By</a:t>
            </a:r>
            <a:r>
              <a:rPr lang="en-US" altLang="zh-CN">
                <a:solidFill>
                  <a:srgbClr val="202124"/>
                </a:solidFill>
                <a:latin typeface="&amp;quot"/>
                <a:ea typeface="宋体"/>
              </a:rPr>
              <a:t> casting</a:t>
            </a:r>
            <a:r>
              <a:rPr lang="zh-CN" altLang="en-US" dirty="0">
                <a:solidFill>
                  <a:srgbClr val="202124"/>
                </a:solidFill>
                <a:latin typeface="&amp;quot"/>
                <a:ea typeface="宋体"/>
              </a:rPr>
              <a:t> </a:t>
            </a:r>
            <a:r>
              <a:rPr lang="en-US" altLang="zh-CN" dirty="0">
                <a:solidFill>
                  <a:srgbClr val="202124"/>
                </a:solidFill>
                <a:latin typeface="&amp;quot"/>
                <a:ea typeface="宋体"/>
              </a:rPr>
              <a:t>shadows</a:t>
            </a:r>
            <a:r>
              <a:rPr lang="zh-CN" altLang="en-US" dirty="0">
                <a:solidFill>
                  <a:srgbClr val="202124"/>
                </a:solidFill>
                <a:latin typeface="&amp;quot"/>
                <a:ea typeface="宋体"/>
              </a:rPr>
              <a:t> </a:t>
            </a:r>
            <a:r>
              <a:rPr lang="en-US" altLang="zh-CN" dirty="0">
                <a:solidFill>
                  <a:srgbClr val="202124"/>
                </a:solidFill>
                <a:latin typeface="&amp;quot"/>
                <a:ea typeface="宋体"/>
              </a:rPr>
              <a:t>on</a:t>
            </a:r>
            <a:r>
              <a:rPr lang="zh-CN" altLang="en-US" dirty="0">
                <a:solidFill>
                  <a:srgbClr val="202124"/>
                </a:solidFill>
                <a:latin typeface="&amp;quot"/>
                <a:ea typeface="宋体"/>
              </a:rPr>
              <a:t> </a:t>
            </a:r>
            <a:r>
              <a:rPr lang="en-US" altLang="zh-CN" dirty="0">
                <a:solidFill>
                  <a:srgbClr val="202124"/>
                </a:solidFill>
                <a:latin typeface="&amp;quot"/>
                <a:ea typeface="宋体"/>
              </a:rPr>
              <a:t>objects,</a:t>
            </a:r>
            <a:r>
              <a:rPr lang="zh-CN" altLang="en-US" dirty="0">
                <a:solidFill>
                  <a:srgbClr val="202124"/>
                </a:solidFill>
                <a:latin typeface="&amp;quot"/>
                <a:ea typeface="宋体"/>
              </a:rPr>
              <a:t> </a:t>
            </a:r>
            <a:r>
              <a:rPr lang="en-US" altLang="zh-CN" dirty="0">
                <a:solidFill>
                  <a:srgbClr val="202124"/>
                </a:solidFill>
                <a:latin typeface="&amp;quot"/>
                <a:ea typeface="宋体"/>
              </a:rPr>
              <a:t>we</a:t>
            </a:r>
            <a:r>
              <a:rPr lang="zh-CN" altLang="en-US" dirty="0">
                <a:solidFill>
                  <a:srgbClr val="202124"/>
                </a:solidFill>
                <a:latin typeface="&amp;quot"/>
                <a:ea typeface="宋体"/>
              </a:rPr>
              <a:t> </a:t>
            </a:r>
            <a:r>
              <a:rPr lang="en-US" altLang="zh-CN" dirty="0">
                <a:solidFill>
                  <a:srgbClr val="202124"/>
                </a:solidFill>
                <a:latin typeface="&amp;quot"/>
                <a:ea typeface="宋体"/>
              </a:rPr>
              <a:t>make</a:t>
            </a:r>
            <a:r>
              <a:rPr lang="zh-CN" altLang="en-US" dirty="0">
                <a:solidFill>
                  <a:srgbClr val="202124"/>
                </a:solidFill>
                <a:latin typeface="&amp;quot"/>
                <a:ea typeface="宋体"/>
              </a:rPr>
              <a:t> </a:t>
            </a:r>
            <a:r>
              <a:rPr lang="en-US" altLang="zh-CN" dirty="0">
                <a:solidFill>
                  <a:srgbClr val="202124"/>
                </a:solidFill>
                <a:latin typeface="&amp;quot"/>
                <a:ea typeface="宋体"/>
              </a:rPr>
              <a:t>the</a:t>
            </a:r>
            <a:r>
              <a:rPr lang="zh-CN" altLang="en-US" dirty="0">
                <a:solidFill>
                  <a:srgbClr val="202124"/>
                </a:solidFill>
                <a:latin typeface="&amp;quot"/>
                <a:ea typeface="宋体"/>
              </a:rPr>
              <a:t> </a:t>
            </a:r>
            <a:r>
              <a:rPr lang="en-US" altLang="zh-CN" dirty="0">
                <a:solidFill>
                  <a:srgbClr val="202124"/>
                </a:solidFill>
                <a:latin typeface="&amp;quot"/>
                <a:ea typeface="宋体"/>
              </a:rPr>
              <a:t>elements</a:t>
            </a:r>
            <a:r>
              <a:rPr lang="zh-CN" altLang="en-US" dirty="0">
                <a:solidFill>
                  <a:srgbClr val="202124"/>
                </a:solidFill>
                <a:latin typeface="&amp;quot"/>
                <a:ea typeface="宋体"/>
              </a:rPr>
              <a:t> </a:t>
            </a:r>
            <a:r>
              <a:rPr lang="en-US" altLang="zh-CN" dirty="0">
                <a:solidFill>
                  <a:srgbClr val="202124"/>
                </a:solidFill>
                <a:latin typeface="&amp;quot"/>
                <a:ea typeface="宋体"/>
              </a:rPr>
              <a:t>on</a:t>
            </a:r>
            <a:r>
              <a:rPr lang="zh-CN" altLang="en-US" dirty="0">
                <a:solidFill>
                  <a:srgbClr val="202124"/>
                </a:solidFill>
                <a:latin typeface="&amp;quot"/>
                <a:ea typeface="宋体"/>
              </a:rPr>
              <a:t> </a:t>
            </a:r>
            <a:r>
              <a:rPr lang="en-US" altLang="zh-CN" dirty="0">
                <a:solidFill>
                  <a:srgbClr val="202124"/>
                </a:solidFill>
                <a:latin typeface="&amp;quot"/>
                <a:ea typeface="宋体"/>
              </a:rPr>
              <a:t>app</a:t>
            </a:r>
            <a:r>
              <a:rPr lang="zh-CN" altLang="en-US" dirty="0">
                <a:solidFill>
                  <a:srgbClr val="202124"/>
                </a:solidFill>
                <a:latin typeface="&amp;quot"/>
                <a:ea typeface="宋体"/>
              </a:rPr>
              <a:t> </a:t>
            </a:r>
            <a:r>
              <a:rPr lang="en-US" altLang="zh-CN" dirty="0">
                <a:solidFill>
                  <a:srgbClr val="202124"/>
                </a:solidFill>
                <a:latin typeface="&amp;quot"/>
                <a:ea typeface="宋体"/>
              </a:rPr>
              <a:t>acting</a:t>
            </a:r>
            <a:r>
              <a:rPr lang="zh-CN" altLang="en-US" dirty="0">
                <a:solidFill>
                  <a:srgbClr val="202124"/>
                </a:solidFill>
                <a:latin typeface="&amp;quot"/>
                <a:ea typeface="宋体"/>
              </a:rPr>
              <a:t> </a:t>
            </a:r>
            <a:r>
              <a:rPr lang="en-US" altLang="zh-CN" dirty="0">
                <a:solidFill>
                  <a:srgbClr val="202124"/>
                </a:solidFill>
                <a:latin typeface="&amp;quot"/>
                <a:ea typeface="宋体"/>
              </a:rPr>
              <a:t>as</a:t>
            </a:r>
            <a:r>
              <a:rPr lang="zh-CN" altLang="en-US" dirty="0">
                <a:solidFill>
                  <a:srgbClr val="202124"/>
                </a:solidFill>
                <a:latin typeface="&amp;quot"/>
                <a:ea typeface="宋体"/>
              </a:rPr>
              <a:t> </a:t>
            </a:r>
            <a:r>
              <a:rPr lang="en-US" altLang="zh-CN" dirty="0">
                <a:solidFill>
                  <a:srgbClr val="202124"/>
                </a:solidFill>
                <a:latin typeface="&amp;quot"/>
                <a:ea typeface="宋体"/>
              </a:rPr>
              <a:t>a</a:t>
            </a:r>
            <a:r>
              <a:rPr lang="zh-CN" altLang="en-US" dirty="0">
                <a:solidFill>
                  <a:srgbClr val="202124"/>
                </a:solidFill>
                <a:latin typeface="&amp;quot"/>
                <a:ea typeface="宋体"/>
              </a:rPr>
              <a:t> </a:t>
            </a:r>
            <a:r>
              <a:rPr lang="en-US" altLang="zh-CN" dirty="0">
                <a:solidFill>
                  <a:srgbClr val="202124"/>
                </a:solidFill>
                <a:latin typeface="&amp;quot"/>
                <a:ea typeface="宋体"/>
              </a:rPr>
              <a:t>3-dimensional</a:t>
            </a:r>
            <a:r>
              <a:rPr lang="zh-CN" altLang="en-US" dirty="0">
                <a:solidFill>
                  <a:srgbClr val="202124"/>
                </a:solidFill>
                <a:latin typeface="&amp;quot"/>
                <a:ea typeface="宋体"/>
              </a:rPr>
              <a:t> </a:t>
            </a:r>
            <a:r>
              <a:rPr lang="en-US" altLang="zh-CN" dirty="0">
                <a:solidFill>
                  <a:srgbClr val="202124"/>
                </a:solidFill>
                <a:latin typeface="&amp;quot"/>
                <a:ea typeface="宋体"/>
              </a:rPr>
              <a:t>objects</a:t>
            </a:r>
            <a:r>
              <a:rPr lang="zh-CN" altLang="en-US" dirty="0">
                <a:solidFill>
                  <a:srgbClr val="202124"/>
                </a:solidFill>
                <a:latin typeface="&amp;quot"/>
                <a:ea typeface="宋体"/>
              </a:rPr>
              <a:t> </a:t>
            </a:r>
            <a:r>
              <a:rPr lang="en-US" altLang="zh-CN" dirty="0">
                <a:solidFill>
                  <a:srgbClr val="202124"/>
                </a:solidFill>
                <a:latin typeface="&amp;quot"/>
                <a:ea typeface="宋体"/>
              </a:rPr>
              <a:t>in</a:t>
            </a:r>
            <a:r>
              <a:rPr lang="zh-CN" altLang="en-US" dirty="0">
                <a:solidFill>
                  <a:srgbClr val="202124"/>
                </a:solidFill>
                <a:latin typeface="&amp;quot"/>
                <a:ea typeface="宋体"/>
              </a:rPr>
              <a:t> </a:t>
            </a:r>
            <a:r>
              <a:rPr lang="en-US" altLang="zh-CN" dirty="0">
                <a:solidFill>
                  <a:srgbClr val="202124"/>
                </a:solidFill>
                <a:latin typeface="&amp;quot"/>
                <a:ea typeface="宋体"/>
              </a:rPr>
              <a:t>reality,implementing</a:t>
            </a:r>
            <a:r>
              <a:rPr lang="zh-CN" altLang="en-US" dirty="0">
                <a:solidFill>
                  <a:srgbClr val="202124"/>
                </a:solidFill>
                <a:latin typeface="&amp;quot"/>
                <a:ea typeface="宋体"/>
              </a:rPr>
              <a:t> </a:t>
            </a:r>
            <a:r>
              <a:rPr lang="en-US" altLang="zh-CN" dirty="0">
                <a:solidFill>
                  <a:srgbClr val="202124"/>
                </a:solidFill>
                <a:latin typeface="&amp;quot"/>
                <a:ea typeface="宋体"/>
              </a:rPr>
              <a:t>material</a:t>
            </a:r>
            <a:r>
              <a:rPr lang="zh-CN" altLang="en-US" dirty="0">
                <a:solidFill>
                  <a:srgbClr val="202124"/>
                </a:solidFill>
                <a:latin typeface="&amp;quot"/>
                <a:ea typeface="宋体"/>
              </a:rPr>
              <a:t>’</a:t>
            </a:r>
            <a:r>
              <a:rPr lang="en-US" altLang="zh-CN" dirty="0">
                <a:solidFill>
                  <a:srgbClr val="202124"/>
                </a:solidFill>
                <a:latin typeface="&amp;quot"/>
                <a:ea typeface="宋体"/>
              </a:rPr>
              <a:t>s</a:t>
            </a:r>
            <a:r>
              <a:rPr lang="zh-CN" altLang="en-US" dirty="0">
                <a:solidFill>
                  <a:srgbClr val="202124"/>
                </a:solidFill>
                <a:latin typeface="&amp;quot"/>
                <a:ea typeface="宋体"/>
              </a:rPr>
              <a:t> </a:t>
            </a:r>
            <a:r>
              <a:rPr lang="en-US" altLang="zh-CN" dirty="0">
                <a:solidFill>
                  <a:srgbClr val="202124"/>
                </a:solidFill>
                <a:latin typeface="&amp;quot"/>
                <a:ea typeface="宋体"/>
              </a:rPr>
              <a:t>metaphor</a:t>
            </a:r>
            <a:r>
              <a:rPr lang="zh-CN" altLang="en-US" dirty="0">
                <a:solidFill>
                  <a:srgbClr val="202124"/>
                </a:solidFill>
                <a:latin typeface="&amp;quot"/>
                <a:ea typeface="宋体"/>
              </a:rPr>
              <a:t> </a:t>
            </a:r>
            <a:r>
              <a:rPr lang="en-US" altLang="zh-CN" dirty="0">
                <a:solidFill>
                  <a:srgbClr val="202124"/>
                </a:solidFill>
                <a:latin typeface="&amp;quot"/>
                <a:ea typeface="宋体"/>
              </a:rPr>
              <a:t>design</a:t>
            </a:r>
            <a:r>
              <a:rPr lang="zh-CN" altLang="en-US" dirty="0">
                <a:solidFill>
                  <a:srgbClr val="202124"/>
                </a:solidFill>
                <a:latin typeface="&amp;quot"/>
                <a:ea typeface="宋体"/>
              </a:rPr>
              <a:t> </a:t>
            </a:r>
            <a:r>
              <a:rPr lang="en-US" altLang="zh-CN" dirty="0">
                <a:solidFill>
                  <a:srgbClr val="202124"/>
                </a:solidFill>
                <a:latin typeface="&amp;quot"/>
                <a:ea typeface="宋体"/>
              </a:rPr>
              <a:t>principle</a:t>
            </a:r>
            <a:r>
              <a:rPr lang="zh-CN" altLang="en-US" dirty="0">
                <a:solidFill>
                  <a:srgbClr val="202124"/>
                </a:solidFill>
                <a:latin typeface="&amp;quot"/>
                <a:ea typeface="宋体"/>
              </a:rPr>
              <a:t> </a:t>
            </a:r>
            <a:r>
              <a:rPr lang="en-US" altLang="zh-CN" dirty="0">
                <a:solidFill>
                  <a:srgbClr val="202124"/>
                </a:solidFill>
                <a:latin typeface="&amp;quot"/>
                <a:ea typeface="宋体"/>
              </a:rPr>
              <a:t>.</a:t>
            </a:r>
            <a:r>
              <a:rPr lang="en-US" dirty="0">
                <a:latin typeface="Arial"/>
              </a:rPr>
              <a:t>​</a:t>
            </a:r>
          </a:p>
          <a:p>
            <a:r>
              <a:rPr lang="en-US" altLang="zh-CN" b="1">
                <a:solidFill>
                  <a:srgbClr val="202124"/>
                </a:solidFill>
                <a:latin typeface="&amp;quot"/>
                <a:ea typeface="宋体"/>
              </a:rPr>
              <a:t>Icons</a:t>
            </a:r>
            <a:r>
              <a:rPr lang="en-US" altLang="zh-CN">
                <a:solidFill>
                  <a:srgbClr val="202124"/>
                </a:solidFill>
                <a:latin typeface="&amp;quot"/>
                <a:ea typeface="宋体"/>
              </a:rPr>
              <a:t>:</a:t>
            </a:r>
            <a:r>
              <a:rPr lang="zh-CN" altLang="en-US" dirty="0">
                <a:solidFill>
                  <a:srgbClr val="202124"/>
                </a:solidFill>
                <a:latin typeface="&amp;quot"/>
                <a:ea typeface="宋体"/>
              </a:rPr>
              <a:t> </a:t>
            </a:r>
            <a:r>
              <a:rPr lang="en-US" altLang="zh-CN">
                <a:solidFill>
                  <a:srgbClr val="202124"/>
                </a:solidFill>
                <a:latin typeface="&amp;quot"/>
                <a:ea typeface="宋体"/>
              </a:rPr>
              <a:t>Google</a:t>
            </a:r>
            <a:r>
              <a:rPr lang="zh-CN" altLang="en-US" dirty="0">
                <a:solidFill>
                  <a:srgbClr val="202124"/>
                </a:solidFill>
                <a:latin typeface="&amp;quot"/>
                <a:ea typeface="宋体"/>
              </a:rPr>
              <a:t> </a:t>
            </a:r>
            <a:r>
              <a:rPr lang="en-US" altLang="zh-CN">
                <a:solidFill>
                  <a:srgbClr val="202124"/>
                </a:solidFill>
                <a:latin typeface="&amp;quot"/>
                <a:ea typeface="宋体"/>
              </a:rPr>
              <a:t>Material</a:t>
            </a:r>
            <a:r>
              <a:rPr lang="zh-CN" altLang="en-US" dirty="0">
                <a:solidFill>
                  <a:srgbClr val="202124"/>
                </a:solidFill>
                <a:latin typeface="&amp;quot"/>
                <a:ea typeface="宋体"/>
              </a:rPr>
              <a:t> </a:t>
            </a:r>
            <a:r>
              <a:rPr lang="en-US" altLang="zh-CN">
                <a:solidFill>
                  <a:srgbClr val="202124"/>
                </a:solidFill>
                <a:latin typeface="&amp;quot"/>
                <a:ea typeface="宋体"/>
              </a:rPr>
              <a:t>Icons</a:t>
            </a:r>
            <a:r>
              <a:rPr lang="zh-CN" altLang="en-US" dirty="0">
                <a:solidFill>
                  <a:srgbClr val="202124"/>
                </a:solidFill>
                <a:latin typeface="&amp;quot"/>
                <a:ea typeface="宋体"/>
              </a:rPr>
              <a:t> </a:t>
            </a:r>
            <a:r>
              <a:rPr lang="en-US" altLang="zh-CN">
                <a:solidFill>
                  <a:srgbClr val="202124"/>
                </a:solidFill>
                <a:latin typeface="&amp;quot"/>
                <a:ea typeface="宋体"/>
              </a:rPr>
              <a:t>Library</a:t>
            </a:r>
            <a:r>
              <a:rPr lang="zh-CN" altLang="en-US" dirty="0">
                <a:solidFill>
                  <a:srgbClr val="202124"/>
                </a:solidFill>
                <a:latin typeface="&amp;quot"/>
                <a:ea typeface="宋体"/>
              </a:rPr>
              <a:t> </a:t>
            </a:r>
            <a:r>
              <a:rPr lang="en-US" altLang="zh-CN">
                <a:solidFill>
                  <a:srgbClr val="202124"/>
                </a:solidFill>
                <a:latin typeface="&amp;quot"/>
                <a:ea typeface="宋体"/>
              </a:rPr>
              <a:t>is</a:t>
            </a:r>
            <a:r>
              <a:rPr lang="zh-CN" altLang="en-US" dirty="0">
                <a:solidFill>
                  <a:srgbClr val="202124"/>
                </a:solidFill>
                <a:latin typeface="&amp;quot"/>
                <a:ea typeface="宋体"/>
              </a:rPr>
              <a:t> </a:t>
            </a:r>
            <a:r>
              <a:rPr lang="en-US" altLang="zh-CN">
                <a:solidFill>
                  <a:srgbClr val="202124"/>
                </a:solidFill>
                <a:latin typeface="&amp;quot"/>
                <a:ea typeface="宋体"/>
              </a:rPr>
              <a:t>imported</a:t>
            </a:r>
            <a:r>
              <a:rPr lang="zh-CN" altLang="en-US" dirty="0">
                <a:solidFill>
                  <a:srgbClr val="202124"/>
                </a:solidFill>
                <a:latin typeface="&amp;quot"/>
                <a:ea typeface="宋体"/>
              </a:rPr>
              <a:t> </a:t>
            </a:r>
            <a:r>
              <a:rPr lang="en-US" altLang="zh-CN">
                <a:solidFill>
                  <a:srgbClr val="202124"/>
                </a:solidFill>
                <a:latin typeface="&amp;quot"/>
                <a:ea typeface="宋体"/>
              </a:rPr>
              <a:t>in</a:t>
            </a:r>
            <a:r>
              <a:rPr lang="zh-CN" altLang="en-US" dirty="0">
                <a:solidFill>
                  <a:srgbClr val="202124"/>
                </a:solidFill>
                <a:latin typeface="&amp;quot"/>
                <a:ea typeface="宋体"/>
              </a:rPr>
              <a:t> </a:t>
            </a:r>
            <a:r>
              <a:rPr lang="en-US" altLang="zh-CN">
                <a:solidFill>
                  <a:srgbClr val="202124"/>
                </a:solidFill>
                <a:latin typeface="&amp;quot"/>
                <a:ea typeface="宋体"/>
              </a:rPr>
              <a:t>our</a:t>
            </a:r>
            <a:r>
              <a:rPr lang="zh-CN" altLang="en-US" dirty="0">
                <a:solidFill>
                  <a:srgbClr val="202124"/>
                </a:solidFill>
                <a:latin typeface="&amp;quot"/>
                <a:ea typeface="宋体"/>
              </a:rPr>
              <a:t> </a:t>
            </a:r>
            <a:r>
              <a:rPr lang="en-US" altLang="zh-CN">
                <a:solidFill>
                  <a:srgbClr val="202124"/>
                </a:solidFill>
                <a:latin typeface="&amp;quot"/>
                <a:ea typeface="宋体"/>
              </a:rPr>
              <a:t>app</a:t>
            </a:r>
            <a:r>
              <a:rPr lang="zh-CN" altLang="en-US" dirty="0">
                <a:solidFill>
                  <a:srgbClr val="202124"/>
                </a:solidFill>
                <a:latin typeface="&amp;quot"/>
                <a:ea typeface="宋体"/>
              </a:rPr>
              <a:t> </a:t>
            </a:r>
            <a:r>
              <a:rPr lang="en-US" altLang="zh-CN">
                <a:solidFill>
                  <a:srgbClr val="202124"/>
                </a:solidFill>
                <a:latin typeface="&amp;quot"/>
                <a:ea typeface="宋体"/>
              </a:rPr>
              <a:t>to</a:t>
            </a:r>
            <a:r>
              <a:rPr lang="zh-CN" altLang="en-US" dirty="0">
                <a:solidFill>
                  <a:srgbClr val="202124"/>
                </a:solidFill>
                <a:latin typeface="&amp;quot"/>
                <a:ea typeface="宋体"/>
              </a:rPr>
              <a:t> </a:t>
            </a:r>
            <a:r>
              <a:rPr lang="en-US" altLang="zh-CN">
                <a:solidFill>
                  <a:srgbClr val="202124"/>
                </a:solidFill>
                <a:latin typeface="&amp;quot"/>
                <a:ea typeface="宋体"/>
              </a:rPr>
              <a:t>make</a:t>
            </a:r>
            <a:r>
              <a:rPr lang="zh-CN" altLang="en-US" dirty="0">
                <a:solidFill>
                  <a:srgbClr val="202124"/>
                </a:solidFill>
                <a:latin typeface="&amp;quot"/>
                <a:ea typeface="宋体"/>
              </a:rPr>
              <a:t> </a:t>
            </a:r>
            <a:r>
              <a:rPr lang="en-US" altLang="zh-CN">
                <a:solidFill>
                  <a:srgbClr val="202124"/>
                </a:solidFill>
                <a:latin typeface="&amp;quot"/>
                <a:ea typeface="宋体"/>
              </a:rPr>
              <a:t>it</a:t>
            </a:r>
            <a:r>
              <a:rPr lang="zh-CN" altLang="en-US" dirty="0">
                <a:solidFill>
                  <a:srgbClr val="202124"/>
                </a:solidFill>
                <a:latin typeface="&amp;quot"/>
                <a:ea typeface="宋体"/>
              </a:rPr>
              <a:t> </a:t>
            </a:r>
            <a:r>
              <a:rPr lang="en-US" altLang="zh-CN">
                <a:solidFill>
                  <a:srgbClr val="202124"/>
                </a:solidFill>
                <a:latin typeface="&amp;quot"/>
                <a:ea typeface="宋体"/>
              </a:rPr>
              <a:t>easier</a:t>
            </a:r>
            <a:r>
              <a:rPr lang="zh-CN" altLang="en-US" dirty="0">
                <a:solidFill>
                  <a:srgbClr val="202124"/>
                </a:solidFill>
                <a:latin typeface="&amp;quot"/>
                <a:ea typeface="宋体"/>
              </a:rPr>
              <a:t> </a:t>
            </a:r>
            <a:r>
              <a:rPr lang="en-US" altLang="zh-CN">
                <a:solidFill>
                  <a:srgbClr val="202124"/>
                </a:solidFill>
                <a:latin typeface="&amp;quot"/>
                <a:ea typeface="宋体"/>
              </a:rPr>
              <a:t>for</a:t>
            </a:r>
            <a:r>
              <a:rPr lang="zh-CN" altLang="en-US" dirty="0">
                <a:solidFill>
                  <a:srgbClr val="202124"/>
                </a:solidFill>
                <a:latin typeface="&amp;quot"/>
                <a:ea typeface="宋体"/>
              </a:rPr>
              <a:t> </a:t>
            </a:r>
            <a:r>
              <a:rPr lang="en-US" altLang="zh-CN">
                <a:solidFill>
                  <a:srgbClr val="202124"/>
                </a:solidFill>
                <a:latin typeface="&amp;quot"/>
                <a:ea typeface="宋体"/>
              </a:rPr>
              <a:t>users</a:t>
            </a:r>
            <a:r>
              <a:rPr lang="zh-CN" altLang="en-US" dirty="0">
                <a:solidFill>
                  <a:srgbClr val="202124"/>
                </a:solidFill>
                <a:latin typeface="&amp;quot"/>
                <a:ea typeface="宋体"/>
              </a:rPr>
              <a:t> </a:t>
            </a:r>
            <a:r>
              <a:rPr lang="en-US" altLang="zh-CN">
                <a:solidFill>
                  <a:srgbClr val="202124"/>
                </a:solidFill>
                <a:latin typeface="&amp;quot"/>
                <a:ea typeface="宋体"/>
              </a:rPr>
              <a:t>to</a:t>
            </a:r>
            <a:r>
              <a:rPr lang="zh-CN" altLang="en-US" dirty="0">
                <a:solidFill>
                  <a:srgbClr val="202124"/>
                </a:solidFill>
                <a:latin typeface="&amp;quot"/>
                <a:ea typeface="宋体"/>
              </a:rPr>
              <a:t> </a:t>
            </a:r>
            <a:r>
              <a:rPr lang="en-US" altLang="zh-CN">
                <a:solidFill>
                  <a:srgbClr val="202124"/>
                </a:solidFill>
                <a:latin typeface="&amp;quot"/>
                <a:ea typeface="宋体"/>
              </a:rPr>
              <a:t>fetch</a:t>
            </a:r>
            <a:r>
              <a:rPr lang="zh-CN" altLang="en-US" dirty="0">
                <a:solidFill>
                  <a:srgbClr val="202124"/>
                </a:solidFill>
                <a:latin typeface="&amp;quot"/>
                <a:ea typeface="宋体"/>
              </a:rPr>
              <a:t> </a:t>
            </a:r>
            <a:r>
              <a:rPr lang="en-US" altLang="zh-CN">
                <a:solidFill>
                  <a:srgbClr val="202124"/>
                </a:solidFill>
                <a:latin typeface="&amp;quot"/>
                <a:ea typeface="宋体"/>
              </a:rPr>
              <a:t>app</a:t>
            </a:r>
            <a:r>
              <a:rPr lang="zh-CN" altLang="en-US">
                <a:solidFill>
                  <a:srgbClr val="202124"/>
                </a:solidFill>
                <a:latin typeface="&amp;quot"/>
                <a:ea typeface="宋体"/>
              </a:rPr>
              <a:t>’</a:t>
            </a:r>
            <a:r>
              <a:rPr lang="en-US" altLang="zh-CN">
                <a:solidFill>
                  <a:srgbClr val="202124"/>
                </a:solidFill>
                <a:latin typeface="&amp;quot"/>
                <a:ea typeface="宋体"/>
              </a:rPr>
              <a:t>s</a:t>
            </a:r>
            <a:r>
              <a:rPr lang="zh-CN" altLang="en-US" dirty="0">
                <a:solidFill>
                  <a:srgbClr val="202124"/>
                </a:solidFill>
                <a:latin typeface="&amp;quot"/>
                <a:ea typeface="宋体"/>
              </a:rPr>
              <a:t> </a:t>
            </a:r>
            <a:r>
              <a:rPr lang="en-US" altLang="zh-CN">
                <a:solidFill>
                  <a:srgbClr val="202124"/>
                </a:solidFill>
                <a:latin typeface="&amp;quot"/>
                <a:ea typeface="宋体"/>
              </a:rPr>
              <a:t>core</a:t>
            </a:r>
            <a:r>
              <a:rPr lang="zh-CN" altLang="en-US" dirty="0">
                <a:solidFill>
                  <a:srgbClr val="202124"/>
                </a:solidFill>
                <a:latin typeface="&amp;quot"/>
                <a:ea typeface="宋体"/>
              </a:rPr>
              <a:t> </a:t>
            </a:r>
            <a:r>
              <a:rPr lang="en-US" altLang="zh-CN">
                <a:solidFill>
                  <a:srgbClr val="202124"/>
                </a:solidFill>
                <a:latin typeface="&amp;quot"/>
                <a:ea typeface="宋体"/>
              </a:rPr>
              <a:t>idea,</a:t>
            </a:r>
            <a:r>
              <a:rPr lang="zh-CN" altLang="en-US" dirty="0">
                <a:solidFill>
                  <a:srgbClr val="202124"/>
                </a:solidFill>
                <a:latin typeface="&amp;quot"/>
                <a:ea typeface="宋体"/>
              </a:rPr>
              <a:t> </a:t>
            </a:r>
            <a:r>
              <a:rPr lang="en-US" altLang="zh-CN">
                <a:solidFill>
                  <a:srgbClr val="202124"/>
                </a:solidFill>
                <a:latin typeface="&amp;quot"/>
                <a:ea typeface="宋体"/>
              </a:rPr>
              <a:t>button</a:t>
            </a:r>
            <a:r>
              <a:rPr lang="zh-CN" altLang="en-US">
                <a:solidFill>
                  <a:srgbClr val="202124"/>
                </a:solidFill>
                <a:latin typeface="&amp;quot"/>
                <a:ea typeface="宋体"/>
              </a:rPr>
              <a:t>’</a:t>
            </a:r>
            <a:r>
              <a:rPr lang="en-US" altLang="zh-CN">
                <a:solidFill>
                  <a:srgbClr val="202124"/>
                </a:solidFill>
                <a:latin typeface="&amp;quot"/>
                <a:ea typeface="宋体"/>
              </a:rPr>
              <a:t>s</a:t>
            </a:r>
            <a:r>
              <a:rPr lang="zh-CN" altLang="en-US" dirty="0">
                <a:solidFill>
                  <a:srgbClr val="202124"/>
                </a:solidFill>
                <a:latin typeface="&amp;quot"/>
                <a:ea typeface="宋体"/>
              </a:rPr>
              <a:t> </a:t>
            </a:r>
            <a:r>
              <a:rPr lang="en-US" altLang="zh-CN">
                <a:solidFill>
                  <a:srgbClr val="202124"/>
                </a:solidFill>
                <a:latin typeface="&amp;quot"/>
                <a:ea typeface="宋体"/>
              </a:rPr>
              <a:t>functionality</a:t>
            </a:r>
            <a:r>
              <a:rPr lang="zh-CN" altLang="en-US" dirty="0">
                <a:solidFill>
                  <a:srgbClr val="202124"/>
                </a:solidFill>
                <a:latin typeface="&amp;quot"/>
                <a:ea typeface="宋体"/>
              </a:rPr>
              <a:t> </a:t>
            </a:r>
            <a:r>
              <a:rPr lang="en-US" altLang="zh-CN">
                <a:solidFill>
                  <a:srgbClr val="202124"/>
                </a:solidFill>
                <a:latin typeface="&amp;quot"/>
                <a:ea typeface="宋体"/>
              </a:rPr>
              <a:t>and</a:t>
            </a:r>
            <a:r>
              <a:rPr lang="zh-CN" altLang="en-US" dirty="0">
                <a:solidFill>
                  <a:srgbClr val="202124"/>
                </a:solidFill>
                <a:latin typeface="&amp;quot"/>
                <a:ea typeface="宋体"/>
              </a:rPr>
              <a:t> </a:t>
            </a:r>
            <a:r>
              <a:rPr lang="en-US" altLang="zh-CN">
                <a:solidFill>
                  <a:srgbClr val="202124"/>
                </a:solidFill>
                <a:latin typeface="&amp;quot"/>
                <a:ea typeface="宋体"/>
              </a:rPr>
              <a:t>capabilities.</a:t>
            </a:r>
            <a:r>
              <a:rPr lang="en-US">
                <a:latin typeface="Arial"/>
              </a:rPr>
              <a:t>​</a:t>
            </a:r>
          </a:p>
          <a:p>
            <a:r>
              <a:rPr lang="en-US" altLang="zh-CN" b="1">
                <a:solidFill>
                  <a:srgbClr val="202124"/>
                </a:solidFill>
                <a:latin typeface="&amp;quot"/>
                <a:ea typeface="宋体"/>
              </a:rPr>
              <a:t>Motion:</a:t>
            </a:r>
            <a:r>
              <a:rPr lang="zh-CN" altLang="en-US" b="1" dirty="0">
                <a:solidFill>
                  <a:srgbClr val="202124"/>
                </a:solidFill>
                <a:latin typeface="&amp;quot"/>
                <a:ea typeface="宋体"/>
              </a:rPr>
              <a:t> </a:t>
            </a:r>
            <a:r>
              <a:rPr lang="en-US" altLang="zh-CN">
                <a:latin typeface="&amp;quot"/>
                <a:ea typeface="宋体"/>
              </a:rPr>
              <a:t>We</a:t>
            </a:r>
            <a:r>
              <a:rPr lang="zh-CN" altLang="en-US" dirty="0">
                <a:latin typeface="&amp;quot"/>
                <a:ea typeface="宋体"/>
              </a:rPr>
              <a:t> </a:t>
            </a:r>
            <a:r>
              <a:rPr lang="en-US" altLang="zh-CN">
                <a:latin typeface="&amp;quot"/>
                <a:ea typeface="宋体"/>
              </a:rPr>
              <a:t>strive</a:t>
            </a:r>
            <a:r>
              <a:rPr lang="zh-CN" altLang="en-US" dirty="0">
                <a:latin typeface="&amp;quot"/>
                <a:ea typeface="宋体"/>
              </a:rPr>
              <a:t> </a:t>
            </a:r>
            <a:r>
              <a:rPr lang="en-US" altLang="zh-CN">
                <a:latin typeface="&amp;quot"/>
                <a:ea typeface="宋体"/>
              </a:rPr>
              <a:t>to</a:t>
            </a:r>
            <a:r>
              <a:rPr lang="zh-CN" altLang="en-US" dirty="0">
                <a:latin typeface="&amp;quot"/>
                <a:ea typeface="宋体"/>
              </a:rPr>
              <a:t> </a:t>
            </a:r>
            <a:r>
              <a:rPr lang="en-US" altLang="zh-CN">
                <a:latin typeface="&amp;quot"/>
                <a:ea typeface="宋体"/>
              </a:rPr>
              <a:t>provide</a:t>
            </a:r>
            <a:r>
              <a:rPr lang="zh-CN" altLang="en-US" dirty="0">
                <a:latin typeface="&amp;quot"/>
                <a:ea typeface="宋体"/>
              </a:rPr>
              <a:t> </a:t>
            </a:r>
            <a:r>
              <a:rPr lang="en-US" altLang="zh-CN">
                <a:latin typeface="&amp;quot"/>
                <a:ea typeface="宋体"/>
              </a:rPr>
              <a:t>more</a:t>
            </a:r>
            <a:r>
              <a:rPr lang="zh-CN" altLang="en-US" dirty="0">
                <a:latin typeface="&amp;quot"/>
                <a:ea typeface="宋体"/>
              </a:rPr>
              <a:t> </a:t>
            </a:r>
            <a:r>
              <a:rPr lang="en-US" altLang="zh-CN">
                <a:latin typeface="&amp;quot"/>
                <a:ea typeface="宋体"/>
              </a:rPr>
              <a:t>motion</a:t>
            </a:r>
            <a:r>
              <a:rPr lang="zh-CN" altLang="en-US" dirty="0">
                <a:latin typeface="&amp;quot"/>
                <a:ea typeface="宋体"/>
              </a:rPr>
              <a:t> </a:t>
            </a:r>
            <a:r>
              <a:rPr lang="en-US" altLang="zh-CN">
                <a:latin typeface="&amp;quot"/>
                <a:ea typeface="宋体"/>
              </a:rPr>
              <a:t>to</a:t>
            </a:r>
            <a:r>
              <a:rPr lang="zh-CN" altLang="en-US" dirty="0">
                <a:latin typeface="&amp;quot"/>
                <a:ea typeface="宋体"/>
              </a:rPr>
              <a:t> </a:t>
            </a:r>
            <a:r>
              <a:rPr lang="en-US" altLang="zh-CN">
                <a:latin typeface="&amp;quot"/>
                <a:ea typeface="宋体"/>
              </a:rPr>
              <a:t>maintain</a:t>
            </a:r>
            <a:r>
              <a:rPr lang="zh-CN" altLang="en-US" dirty="0">
                <a:latin typeface="&amp;quot"/>
                <a:ea typeface="宋体"/>
              </a:rPr>
              <a:t> </a:t>
            </a:r>
            <a:r>
              <a:rPr lang="en-US" altLang="zh-CN">
                <a:latin typeface="&amp;quot"/>
                <a:ea typeface="宋体"/>
              </a:rPr>
              <a:t>continuity</a:t>
            </a:r>
            <a:r>
              <a:rPr lang="zh-CN" altLang="en-US" dirty="0">
                <a:latin typeface="&amp;quot"/>
                <a:ea typeface="宋体"/>
              </a:rPr>
              <a:t> </a:t>
            </a:r>
            <a:r>
              <a:rPr lang="en-US" altLang="zh-CN">
                <a:latin typeface="&amp;quot"/>
                <a:ea typeface="宋体"/>
              </a:rPr>
              <a:t>between</a:t>
            </a:r>
            <a:r>
              <a:rPr lang="zh-CN" altLang="en-US" dirty="0">
                <a:latin typeface="&amp;quot"/>
                <a:ea typeface="宋体"/>
              </a:rPr>
              <a:t> </a:t>
            </a:r>
            <a:r>
              <a:rPr lang="en-US" altLang="zh-CN">
                <a:latin typeface="&amp;quot"/>
                <a:ea typeface="宋体"/>
              </a:rPr>
              <a:t>views</a:t>
            </a:r>
            <a:r>
              <a:rPr lang="zh-CN" altLang="en-US" dirty="0">
                <a:latin typeface="&amp;quot"/>
                <a:ea typeface="宋体"/>
              </a:rPr>
              <a:t> </a:t>
            </a:r>
            <a:r>
              <a:rPr lang="en-US" altLang="zh-CN">
                <a:latin typeface="&amp;quot"/>
                <a:ea typeface="宋体"/>
              </a:rPr>
              <a:t>.As</a:t>
            </a:r>
            <a:r>
              <a:rPr lang="zh-CN" altLang="en-US" dirty="0">
                <a:latin typeface="&amp;quot"/>
                <a:ea typeface="宋体"/>
              </a:rPr>
              <a:t> </a:t>
            </a:r>
            <a:r>
              <a:rPr lang="en-US" altLang="zh-CN">
                <a:latin typeface="&amp;quot"/>
                <a:ea typeface="宋体"/>
              </a:rPr>
              <a:t>elements</a:t>
            </a:r>
            <a:r>
              <a:rPr lang="zh-CN" altLang="en-US" dirty="0">
                <a:latin typeface="&amp;quot"/>
                <a:ea typeface="宋体"/>
              </a:rPr>
              <a:t> </a:t>
            </a:r>
            <a:r>
              <a:rPr lang="en-US" altLang="zh-CN">
                <a:latin typeface="&amp;quot"/>
                <a:ea typeface="宋体"/>
              </a:rPr>
              <a:t>appear</a:t>
            </a:r>
            <a:r>
              <a:rPr lang="zh-CN" altLang="en-US" dirty="0">
                <a:latin typeface="&amp;quot"/>
                <a:ea typeface="宋体"/>
              </a:rPr>
              <a:t> </a:t>
            </a:r>
            <a:r>
              <a:rPr lang="en-US" altLang="zh-CN">
                <a:latin typeface="&amp;quot"/>
                <a:ea typeface="宋体"/>
              </a:rPr>
              <a:t>on</a:t>
            </a:r>
            <a:r>
              <a:rPr lang="zh-CN" altLang="en-US" dirty="0">
                <a:latin typeface="&amp;quot"/>
                <a:ea typeface="宋体"/>
              </a:rPr>
              <a:t> </a:t>
            </a:r>
            <a:r>
              <a:rPr lang="en-US" altLang="zh-CN">
                <a:latin typeface="&amp;quot"/>
                <a:ea typeface="宋体"/>
              </a:rPr>
              <a:t>screen,</a:t>
            </a:r>
            <a:r>
              <a:rPr lang="zh-CN" altLang="en-US" dirty="0">
                <a:latin typeface="&amp;quot"/>
                <a:ea typeface="宋体"/>
              </a:rPr>
              <a:t> </a:t>
            </a:r>
            <a:r>
              <a:rPr lang="en-US" altLang="zh-CN">
                <a:latin typeface="&amp;quot"/>
                <a:ea typeface="宋体"/>
              </a:rPr>
              <a:t>they</a:t>
            </a:r>
            <a:r>
              <a:rPr lang="zh-CN" altLang="en-US" dirty="0">
                <a:latin typeface="&amp;quot"/>
                <a:ea typeface="宋体"/>
              </a:rPr>
              <a:t> </a:t>
            </a:r>
            <a:r>
              <a:rPr lang="en-US" altLang="zh-CN">
                <a:latin typeface="&amp;quot"/>
                <a:ea typeface="宋体"/>
              </a:rPr>
              <a:t>transform</a:t>
            </a:r>
            <a:r>
              <a:rPr lang="zh-CN" altLang="en-US" dirty="0">
                <a:latin typeface="&amp;quot"/>
                <a:ea typeface="宋体"/>
              </a:rPr>
              <a:t> </a:t>
            </a:r>
            <a:r>
              <a:rPr lang="en-US" altLang="zh-CN">
                <a:latin typeface="&amp;quot"/>
                <a:ea typeface="宋体"/>
              </a:rPr>
              <a:t>and</a:t>
            </a:r>
            <a:r>
              <a:rPr lang="zh-CN" altLang="en-US" dirty="0">
                <a:latin typeface="&amp;quot"/>
                <a:ea typeface="宋体"/>
              </a:rPr>
              <a:t> </a:t>
            </a:r>
            <a:r>
              <a:rPr lang="en-US" altLang="zh-CN">
                <a:latin typeface="&amp;quot"/>
                <a:ea typeface="宋体"/>
              </a:rPr>
              <a:t>reorganize</a:t>
            </a:r>
            <a:r>
              <a:rPr lang="zh-CN" altLang="en-US" dirty="0">
                <a:latin typeface="&amp;quot"/>
                <a:ea typeface="宋体"/>
              </a:rPr>
              <a:t> </a:t>
            </a:r>
            <a:r>
              <a:rPr lang="en-US" altLang="zh-CN">
                <a:latin typeface="&amp;quot"/>
                <a:ea typeface="宋体"/>
              </a:rPr>
              <a:t>the</a:t>
            </a:r>
            <a:r>
              <a:rPr lang="zh-CN" altLang="en-US" dirty="0">
                <a:latin typeface="&amp;quot"/>
                <a:ea typeface="宋体"/>
              </a:rPr>
              <a:t> </a:t>
            </a:r>
            <a:r>
              <a:rPr lang="en-US" altLang="zh-CN">
                <a:latin typeface="&amp;quot"/>
                <a:ea typeface="宋体"/>
              </a:rPr>
              <a:t>environment,</a:t>
            </a:r>
            <a:r>
              <a:rPr lang="zh-CN" altLang="en-US" dirty="0">
                <a:latin typeface="&amp;quot"/>
                <a:ea typeface="宋体"/>
              </a:rPr>
              <a:t> </a:t>
            </a:r>
            <a:r>
              <a:rPr lang="en-US" altLang="zh-CN">
                <a:latin typeface="&amp;quot"/>
                <a:ea typeface="宋体"/>
              </a:rPr>
              <a:t>with</a:t>
            </a:r>
            <a:r>
              <a:rPr lang="zh-CN" altLang="en-US" dirty="0">
                <a:latin typeface="&amp;quot"/>
                <a:ea typeface="宋体"/>
              </a:rPr>
              <a:t> </a:t>
            </a:r>
            <a:r>
              <a:rPr lang="en-US" altLang="zh-CN">
                <a:latin typeface="&amp;quot"/>
                <a:ea typeface="宋体"/>
              </a:rPr>
              <a:t>interactions</a:t>
            </a:r>
            <a:r>
              <a:rPr lang="zh-CN" altLang="en-US" dirty="0">
                <a:latin typeface="&amp;quot"/>
                <a:ea typeface="宋体"/>
              </a:rPr>
              <a:t> </a:t>
            </a:r>
            <a:r>
              <a:rPr lang="en-US" altLang="zh-CN">
                <a:latin typeface="&amp;quot"/>
                <a:ea typeface="宋体"/>
              </a:rPr>
              <a:t>generating</a:t>
            </a:r>
            <a:r>
              <a:rPr lang="zh-CN" altLang="en-US" dirty="0">
                <a:latin typeface="&amp;quot"/>
                <a:ea typeface="宋体"/>
              </a:rPr>
              <a:t> </a:t>
            </a:r>
            <a:r>
              <a:rPr lang="en-US" altLang="zh-CN">
                <a:latin typeface="&amp;quot"/>
                <a:ea typeface="宋体"/>
              </a:rPr>
              <a:t>new</a:t>
            </a:r>
            <a:r>
              <a:rPr lang="zh-CN" altLang="en-US" dirty="0">
                <a:latin typeface="&amp;quot"/>
                <a:ea typeface="宋体"/>
              </a:rPr>
              <a:t> </a:t>
            </a:r>
            <a:r>
              <a:rPr lang="en-US" altLang="zh-CN">
                <a:latin typeface="&amp;quot"/>
                <a:ea typeface="宋体"/>
              </a:rPr>
              <a:t>transformations.</a:t>
            </a:r>
            <a:endParaRPr lang="zh-CN" altLang="en-US">
              <a:latin typeface="&amp;quot"/>
              <a:ea typeface="宋体"/>
            </a:endParaRPr>
          </a:p>
        </p:txBody>
      </p:sp>
    </p:spTree>
    <p:extLst>
      <p:ext uri="{BB962C8B-B14F-4D97-AF65-F5344CB8AC3E}">
        <p14:creationId xmlns:p14="http://schemas.microsoft.com/office/powerpoint/2010/main" val="1389870853"/>
      </p:ext>
    </p:extLst>
  </p:cSld>
  <p:clrMapOvr>
    <a:masterClrMapping/>
  </p:clrMapOvr>
  <p:transition spd="slow" advClick="0" advTm="300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pic>
        <p:nvPicPr>
          <p:cNvPr id="11" name="图片 10"/>
          <p:cNvPicPr>
            <a:picLocks noChangeAspect="1"/>
          </p:cNvPicPr>
          <p:nvPr/>
        </p:nvPicPr>
        <p:blipFill rotWithShape="1">
          <a:blip r:embed="rId3" cstate="print">
            <a:duotone>
              <a:prstClr val="black"/>
              <a:schemeClr val="bg1">
                <a:lumMod val="95000"/>
                <a:tint val="45000"/>
                <a:satMod val="400000"/>
              </a:schemeClr>
            </a:duotone>
            <a:extLst>
              <a:ext uri="{BEBA8EAE-BF5A-486C-A8C5-ECC9F3942E4B}">
                <a14:imgProps xmlns:a14="http://schemas.microsoft.com/office/drawing/2010/main">
                  <a14:imgLayer r:embed="rId4">
                    <a14:imgEffect>
                      <a14:saturation sat="200000"/>
                    </a14:imgEffect>
                    <a14:imgEffect>
                      <a14:brightnessContrast bright="15000" contrast="9000"/>
                    </a14:imgEffect>
                  </a14:imgLayer>
                </a14:imgProps>
              </a:ext>
              <a:ext uri="{28A0092B-C50C-407E-A947-70E740481C1C}">
                <a14:useLocalDpi xmlns:a14="http://schemas.microsoft.com/office/drawing/2010/main" val="0"/>
              </a:ext>
            </a:extLst>
          </a:blip>
          <a:srcRect t="50000" r="18504"/>
          <a:stretch/>
        </p:blipFill>
        <p:spPr>
          <a:xfrm>
            <a:off x="3431704" y="3429000"/>
            <a:ext cx="8784976" cy="3429000"/>
          </a:xfrm>
          <a:prstGeom prst="rect">
            <a:avLst/>
          </a:prstGeom>
        </p:spPr>
      </p:pic>
      <p:sp>
        <p:nvSpPr>
          <p:cNvPr id="9" name="矩形 8"/>
          <p:cNvSpPr/>
          <p:nvPr/>
        </p:nvSpPr>
        <p:spPr>
          <a:xfrm>
            <a:off x="4934392" y="1352039"/>
            <a:ext cx="5688796"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SELENIUM TESTING</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648072" y="4581128"/>
            <a:ext cx="2135560"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5</a:t>
            </a:r>
            <a:endParaRPr lang="en-US" altLang="zh-CN" sz="4800" b="1" dirty="0">
              <a:solidFill>
                <a:schemeClr val="tx1">
                  <a:lumMod val="75000"/>
                  <a:lumOff val="25000"/>
                </a:schemeClr>
              </a:solidFill>
              <a:latin typeface="Segoe UI Semilight"/>
              <a:ea typeface="Cambria Math"/>
              <a:cs typeface="Segoe UI Semilight"/>
            </a:endParaRPr>
          </a:p>
        </p:txBody>
      </p:sp>
      <p:sp>
        <p:nvSpPr>
          <p:cNvPr id="2" name="矩形 4">
            <a:extLst>
              <a:ext uri="{FF2B5EF4-FFF2-40B4-BE49-F238E27FC236}">
                <a16:creationId xmlns:a16="http://schemas.microsoft.com/office/drawing/2014/main" id="{5762B629-AA95-4408-997C-F8712A38DE16}"/>
              </a:ext>
            </a:extLst>
          </p:cNvPr>
          <p:cNvSpPr/>
          <p:nvPr/>
        </p:nvSpPr>
        <p:spPr>
          <a:xfrm>
            <a:off x="4796010" y="2178897"/>
            <a:ext cx="5127070" cy="369332"/>
          </a:xfrm>
          <a:prstGeom prst="rect">
            <a:avLst/>
          </a:prstGeom>
        </p:spPr>
        <p:txBody>
          <a:bodyPr wrap="square" anchor="t">
            <a:spAutoFit/>
          </a:bodyPr>
          <a:lstStyle/>
          <a:p>
            <a:pPr algn="ctr"/>
            <a:r>
              <a:rPr lang="en-US" dirty="0">
                <a:solidFill>
                  <a:srgbClr val="000000"/>
                </a:solidFill>
                <a:latin typeface="Browallia New"/>
                <a:ea typeface="宋体"/>
                <a:cs typeface="Browallia New"/>
              </a:rPr>
              <a:t>Axure Prototype: </a:t>
            </a:r>
            <a:r>
              <a:rPr lang="en-US" dirty="0">
                <a:solidFill>
                  <a:srgbClr val="000000"/>
                </a:solidFill>
                <a:latin typeface="Browallia New"/>
                <a:ea typeface="宋体"/>
                <a:cs typeface="Browallia New"/>
                <a:hlinkClick r:id="rId5"/>
              </a:rPr>
              <a:t>https</a:t>
            </a:r>
            <a:r>
              <a:rPr lang="en-US" dirty="0">
                <a:latin typeface="Browallia New"/>
                <a:ea typeface="宋体"/>
                <a:cs typeface="Browallia New"/>
                <a:hlinkClick r:id="rId5"/>
              </a:rPr>
              <a:t>://zvcwk2.axshare.com/#c=2</a:t>
            </a:r>
            <a:endParaRPr lang="en-US" altLang="zh-CN" dirty="0" err="1">
              <a:solidFill>
                <a:schemeClr val="tx1">
                  <a:lumMod val="75000"/>
                  <a:lumOff val="25000"/>
                </a:schemeClr>
              </a:solidFill>
              <a:latin typeface="Browallia New" panose="020B0604020202020204" pitchFamily="34" charset="-34"/>
              <a:ea typeface="宋体"/>
              <a:cs typeface="Browallia New" panose="020B0604020202020204" pitchFamily="34" charset="-34"/>
            </a:endParaRPr>
          </a:p>
        </p:txBody>
      </p:sp>
    </p:spTree>
    <p:extLst>
      <p:ext uri="{BB962C8B-B14F-4D97-AF65-F5344CB8AC3E}">
        <p14:creationId xmlns:p14="http://schemas.microsoft.com/office/powerpoint/2010/main" val="913242298"/>
      </p:ext>
    </p:extLst>
  </p:cSld>
  <p:clrMapOvr>
    <a:masterClrMapping/>
  </p:clrMapOvr>
  <p:transition spd="slow" advClick="0" advTm="3000">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981575" y="979805"/>
            <a:ext cx="7210425" cy="4936489"/>
          </a:xfrm>
          <a:prstGeom prst="rect">
            <a:avLst/>
          </a:prstGeom>
        </p:spPr>
      </p:pic>
      <p:sp>
        <p:nvSpPr>
          <p:cNvPr id="4" name="矩形 3"/>
          <p:cNvSpPr/>
          <p:nvPr/>
        </p:nvSpPr>
        <p:spPr>
          <a:xfrm>
            <a:off x="1" y="979805"/>
            <a:ext cx="191344" cy="4936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47428" y="3645024"/>
            <a:ext cx="3024336" cy="1200329"/>
          </a:xfrm>
          <a:prstGeom prst="rect">
            <a:avLst/>
          </a:prstGeom>
        </p:spPr>
        <p:txBody>
          <a:bodyPr wrap="square">
            <a:spAutoFit/>
          </a:bodyPr>
          <a:lstStyle/>
          <a:p>
            <a:pPr algn="ctr"/>
            <a:r>
              <a:rPr lang="en-US" altLang="zh-CN" dirty="0">
                <a:solidFill>
                  <a:schemeClr val="tx1">
                    <a:lumMod val="75000"/>
                    <a:lumOff val="25000"/>
                  </a:schemeClr>
                </a:solidFill>
                <a:latin typeface="Browallia New" panose="020B0604020202020204" pitchFamily="34" charset="-34"/>
                <a:cs typeface="Browallia New" panose="020B0604020202020204" pitchFamily="34" charset="-34"/>
              </a:rPr>
              <a:t>You knew that was not the impossible matter you to believe eventually I was very disappointed to you I thought you could understand me</a:t>
            </a:r>
            <a:endParaRPr lang="zh-CN" altLang="en-US" dirty="0">
              <a:solidFill>
                <a:schemeClr val="tx1">
                  <a:lumMod val="75000"/>
                  <a:lumOff val="25000"/>
                </a:schemeClr>
              </a:solidFill>
              <a:latin typeface="Browallia New" panose="020B0604020202020204" pitchFamily="34" charset="-34"/>
              <a:cs typeface="Browallia New" panose="020B0604020202020204" pitchFamily="34" charset="-34"/>
            </a:endParaRPr>
          </a:p>
        </p:txBody>
      </p:sp>
      <p:sp>
        <p:nvSpPr>
          <p:cNvPr id="6" name="矩形 5"/>
          <p:cNvSpPr/>
          <p:nvPr/>
        </p:nvSpPr>
        <p:spPr>
          <a:xfrm>
            <a:off x="1091444" y="2598003"/>
            <a:ext cx="2736304"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rPr>
              <a:t>THANKS</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cxnSp>
        <p:nvCxnSpPr>
          <p:cNvPr id="7" name="直接连接符 6"/>
          <p:cNvCxnSpPr/>
          <p:nvPr/>
        </p:nvCxnSpPr>
        <p:spPr>
          <a:xfrm>
            <a:off x="839416" y="3534107"/>
            <a:ext cx="32403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2064901" y="1916832"/>
            <a:ext cx="789390" cy="499947"/>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solidFill>
            <a:schemeClr val="bg1">
              <a:lumMod val="75000"/>
            </a:schemeClr>
          </a:solidFill>
          <a:ln>
            <a:noFill/>
          </a:ln>
        </p:spPr>
        <p:txBody>
          <a:bodyPr anchor="ctr"/>
          <a:lstStyle/>
          <a:p>
            <a:pPr eaLnBrk="0" fontAlgn="base" hangingPunct="0">
              <a:spcBef>
                <a:spcPct val="0"/>
              </a:spcBef>
              <a:spcAft>
                <a:spcPct val="0"/>
              </a:spcAft>
            </a:pPr>
            <a:endParaRPr lang="zh-CN" altLang="en-US" dirty="0">
              <a:latin typeface="Calibri" panose="020F0502020204030204" pitchFamily="34" charset="0"/>
              <a:ea typeface="宋体" panose="02010600030101010101" pitchFamily="2" charset="-122"/>
            </a:endParaRPr>
          </a:p>
        </p:txBody>
      </p:sp>
      <p:grpSp>
        <p:nvGrpSpPr>
          <p:cNvPr id="2" name="组合 1"/>
          <p:cNvGrpSpPr/>
          <p:nvPr/>
        </p:nvGrpSpPr>
        <p:grpSpPr>
          <a:xfrm>
            <a:off x="2239516" y="3510106"/>
            <a:ext cx="440160" cy="45719"/>
            <a:chOff x="2265827" y="3510106"/>
            <a:chExt cx="440160" cy="45719"/>
          </a:xfrm>
        </p:grpSpPr>
        <p:sp>
          <p:nvSpPr>
            <p:cNvPr id="8" name="矩形 7"/>
            <p:cNvSpPr/>
            <p:nvPr/>
          </p:nvSpPr>
          <p:spPr>
            <a:xfrm rot="19000598">
              <a:off x="2265827" y="3510106"/>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9000598">
              <a:off x="2377895" y="3510106"/>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9000598">
              <a:off x="2489963" y="3510106"/>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45616802"/>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duotone>
              <a:prstClr val="black"/>
              <a:schemeClr val="bg1">
                <a:lumMod val="85000"/>
                <a:tint val="45000"/>
                <a:satMod val="400000"/>
              </a:schemeClr>
            </a:duotone>
            <a:extLst>
              <a:ext uri="{28A0092B-C50C-407E-A947-70E740481C1C}">
                <a14:useLocalDpi xmlns:a14="http://schemas.microsoft.com/office/drawing/2010/main" val="0"/>
              </a:ext>
            </a:extLst>
          </a:blip>
          <a:srcRect t="14500" r="1345" b="23115"/>
          <a:stretch>
            <a:fillRect/>
          </a:stretch>
        </p:blipFill>
        <p:spPr>
          <a:xfrm>
            <a:off x="-1059" y="3366417"/>
            <a:ext cx="4068000" cy="342900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pic>
        <p:nvPicPr>
          <p:cNvPr id="11" name="图片 10"/>
          <p:cNvPicPr>
            <a:picLocks noChangeAspect="1"/>
          </p:cNvPicPr>
          <p:nvPr/>
        </p:nvPicPr>
        <p:blipFill>
          <a:blip r:embed="rId3">
            <a:duotone>
              <a:prstClr val="black"/>
              <a:schemeClr val="bg1">
                <a:lumMod val="85000"/>
                <a:tint val="45000"/>
                <a:satMod val="400000"/>
              </a:schemeClr>
            </a:duotone>
            <a:extLst>
              <a:ext uri="{28A0092B-C50C-407E-A947-70E740481C1C}">
                <a14:useLocalDpi xmlns:a14="http://schemas.microsoft.com/office/drawing/2010/main" val="0"/>
              </a:ext>
            </a:extLst>
          </a:blip>
          <a:srcRect l="6364" t="8228" b="8228"/>
          <a:stretch>
            <a:fillRect/>
          </a:stretch>
        </p:blipFill>
        <p:spPr>
          <a:xfrm>
            <a:off x="-22788" y="-100"/>
            <a:ext cx="4057212" cy="342900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sp>
        <p:nvSpPr>
          <p:cNvPr id="8" name="矩形 7"/>
          <p:cNvSpPr/>
          <p:nvPr/>
        </p:nvSpPr>
        <p:spPr>
          <a:xfrm>
            <a:off x="4606359" y="2482750"/>
            <a:ext cx="8106264" cy="707886"/>
          </a:xfrm>
          <a:prstGeom prst="rect">
            <a:avLst/>
          </a:prstGeom>
        </p:spPr>
        <p:txBody>
          <a:bodyPr wrap="square" anchor="t">
            <a:spAutoFit/>
          </a:bodyPr>
          <a:lstStyle/>
          <a:p>
            <a:pPr latinLnBrk="1"/>
            <a:r>
              <a:rPr lang="en-US" altLang="zh-CN" sz="4000" b="1">
                <a:solidFill>
                  <a:schemeClr val="tx1">
                    <a:lumMod val="75000"/>
                    <a:lumOff val="25000"/>
                  </a:schemeClr>
                </a:solidFill>
                <a:latin typeface="Segoe UI Semilight"/>
                <a:ea typeface="Cambria Math"/>
                <a:cs typeface="Segoe UI Semilight"/>
              </a:rPr>
              <a:t>3. SKELETON &amp; SURFACE PLANE</a:t>
            </a:r>
            <a:endParaRPr lang="en-US" altLang="zh-CN" sz="4000" b="1" dirty="0">
              <a:solidFill>
                <a:schemeClr val="tx1">
                  <a:lumMod val="75000"/>
                  <a:lumOff val="25000"/>
                </a:schemeClr>
              </a:solidFill>
              <a:latin typeface="Segoe UI Semilight"/>
              <a:ea typeface="Cambria Math"/>
              <a:cs typeface="Segoe UI Semilight"/>
            </a:endParaRPr>
          </a:p>
        </p:txBody>
      </p:sp>
      <p:sp>
        <p:nvSpPr>
          <p:cNvPr id="10" name="矩形 9"/>
          <p:cNvSpPr/>
          <p:nvPr/>
        </p:nvSpPr>
        <p:spPr>
          <a:xfrm>
            <a:off x="4606345" y="442775"/>
            <a:ext cx="4748838" cy="830997"/>
          </a:xfrm>
          <a:prstGeom prst="rect">
            <a:avLst/>
          </a:prstGeom>
        </p:spPr>
        <p:txBody>
          <a:bodyPr wrap="square" anchor="t">
            <a:spAutoFit/>
          </a:bodyPr>
          <a:lstStyle/>
          <a:p>
            <a:pPr algn="ctr" latinLnBrk="1"/>
            <a:r>
              <a:rPr lang="en-US" altLang="zh-CN" sz="4800" b="1">
                <a:solidFill>
                  <a:schemeClr val="tx1">
                    <a:lumMod val="75000"/>
                    <a:lumOff val="25000"/>
                  </a:schemeClr>
                </a:solidFill>
                <a:latin typeface="Segoe UI Semilight"/>
                <a:ea typeface="Cambria Math"/>
                <a:cs typeface="Segoe UI Semilight"/>
              </a:rPr>
              <a:t>1. UX  METHOD</a:t>
            </a:r>
            <a:r>
              <a:rPr lang="en-US" altLang="zh-CN" sz="4800" b="1" dirty="0">
                <a:solidFill>
                  <a:schemeClr val="tx1">
                    <a:lumMod val="75000"/>
                    <a:lumOff val="25000"/>
                  </a:schemeClr>
                </a:solidFill>
                <a:latin typeface="Segoe UI Semilight"/>
                <a:ea typeface="Cambria Math"/>
                <a:cs typeface="Segoe UI Semilight"/>
              </a:rPr>
              <a:t>S</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2" name="矩形 1"/>
          <p:cNvSpPr/>
          <p:nvPr/>
        </p:nvSpPr>
        <p:spPr>
          <a:xfrm>
            <a:off x="3909020" y="2322536"/>
            <a:ext cx="3414592" cy="523220"/>
          </a:xfrm>
          <a:prstGeom prst="rect">
            <a:avLst/>
          </a:prstGeom>
        </p:spPr>
        <p:txBody>
          <a:bodyPr wrap="square" anchor="t">
            <a:spAutoFit/>
          </a:bodyPr>
          <a:lstStyle/>
          <a:p>
            <a:pPr algn="ctr"/>
            <a:endParaRPr lang="zh-CN" altLang="en-US" sz="2800" dirty="0">
              <a:solidFill>
                <a:schemeClr val="tx1">
                  <a:lumMod val="75000"/>
                  <a:lumOff val="25000"/>
                </a:schemeClr>
              </a:solidFill>
              <a:latin typeface="Browallia New" panose="020B0604020202020204" pitchFamily="34" charset="-34"/>
              <a:ea typeface="宋体"/>
              <a:cs typeface="Browallia New" panose="020B0604020202020204" pitchFamily="34" charset="-34"/>
            </a:endParaRPr>
          </a:p>
        </p:txBody>
      </p:sp>
      <p:sp>
        <p:nvSpPr>
          <p:cNvPr id="14" name="矩形 13"/>
          <p:cNvSpPr/>
          <p:nvPr/>
        </p:nvSpPr>
        <p:spPr>
          <a:xfrm>
            <a:off x="598712" y="5086053"/>
            <a:ext cx="2616968" cy="800219"/>
          </a:xfrm>
          <a:prstGeom prst="rect">
            <a:avLst/>
          </a:prstGeom>
        </p:spPr>
        <p:txBody>
          <a:bodyPr wrap="square" anchor="t">
            <a:spAutoFit/>
          </a:bodyPr>
          <a:lstStyle/>
          <a:p>
            <a:pPr algn="ctr"/>
            <a:endParaRPr lang="en-US" altLang="zh-CN" sz="2800" dirty="0">
              <a:solidFill>
                <a:schemeClr val="tx1">
                  <a:lumMod val="75000"/>
                  <a:lumOff val="25000"/>
                </a:schemeClr>
              </a:solidFill>
              <a:latin typeface="Browallia New"/>
              <a:ea typeface="宋体"/>
              <a:cs typeface="Browallia New"/>
            </a:endParaRPr>
          </a:p>
          <a:p>
            <a:pPr algn="ctr"/>
            <a:endParaRPr lang="en-US" altLang="zh-CN" dirty="0">
              <a:solidFill>
                <a:schemeClr val="tx1">
                  <a:lumMod val="75000"/>
                  <a:lumOff val="25000"/>
                </a:schemeClr>
              </a:solidFill>
              <a:latin typeface="Browallia New"/>
              <a:ea typeface="宋体"/>
              <a:cs typeface="Browallia New"/>
            </a:endParaRPr>
          </a:p>
        </p:txBody>
      </p:sp>
      <p:sp>
        <p:nvSpPr>
          <p:cNvPr id="16" name="矩形 12">
            <a:extLst>
              <a:ext uri="{FF2B5EF4-FFF2-40B4-BE49-F238E27FC236}">
                <a16:creationId xmlns:a16="http://schemas.microsoft.com/office/drawing/2014/main" id="{D8BC4893-153D-4CA3-A1D6-2FFE344FD26F}"/>
              </a:ext>
            </a:extLst>
          </p:cNvPr>
          <p:cNvSpPr/>
          <p:nvPr/>
        </p:nvSpPr>
        <p:spPr>
          <a:xfrm>
            <a:off x="4566370" y="3529356"/>
            <a:ext cx="7161054" cy="707886"/>
          </a:xfrm>
          <a:prstGeom prst="rect">
            <a:avLst/>
          </a:prstGeom>
        </p:spPr>
        <p:txBody>
          <a:bodyPr wrap="square" anchor="t">
            <a:spAutoFit/>
          </a:bodyPr>
          <a:lstStyle/>
          <a:p>
            <a:pPr algn="ctr" latinLnBrk="1"/>
            <a:r>
              <a:rPr lang="en-US" altLang="zh-CN" sz="4000" b="1">
                <a:solidFill>
                  <a:schemeClr val="tx1">
                    <a:lumMod val="75000"/>
                    <a:lumOff val="25000"/>
                  </a:schemeClr>
                </a:solidFill>
                <a:latin typeface="Segoe UI Semilight"/>
                <a:ea typeface="Cambria Math"/>
                <a:cs typeface="Segoe UI Semilight"/>
              </a:rPr>
              <a:t>4. GOOGLE MATERIAL DESIGN</a:t>
            </a:r>
            <a:endParaRPr lang="en-US" altLang="zh-CN" sz="40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17" name="矩形 9">
            <a:extLst>
              <a:ext uri="{FF2B5EF4-FFF2-40B4-BE49-F238E27FC236}">
                <a16:creationId xmlns:a16="http://schemas.microsoft.com/office/drawing/2014/main" id="{BFC18BE5-E891-46C3-95E1-A51CA072D3A6}"/>
              </a:ext>
            </a:extLst>
          </p:cNvPr>
          <p:cNvSpPr/>
          <p:nvPr/>
        </p:nvSpPr>
        <p:spPr>
          <a:xfrm>
            <a:off x="5146496" y="1445913"/>
            <a:ext cx="5337217" cy="830997"/>
          </a:xfrm>
          <a:prstGeom prst="rect">
            <a:avLst/>
          </a:prstGeom>
        </p:spPr>
        <p:txBody>
          <a:bodyPr wrap="square" anchor="t">
            <a:spAutoFit/>
          </a:bodyPr>
          <a:lstStyle/>
          <a:p>
            <a:pPr algn="ctr" latinLnBrk="1"/>
            <a:r>
              <a:rPr lang="en-US" altLang="zh-CN" sz="4800" b="1">
                <a:solidFill>
                  <a:schemeClr val="tx1">
                    <a:lumMod val="75000"/>
                    <a:lumOff val="25000"/>
                  </a:schemeClr>
                </a:solidFill>
                <a:latin typeface="Segoe UI Semilight"/>
                <a:ea typeface="Cambria Math"/>
                <a:cs typeface="Segoe UI Semilight"/>
              </a:rPr>
              <a:t>2. UX  PRINCIPLES</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12" name="矩形 12">
            <a:extLst>
              <a:ext uri="{FF2B5EF4-FFF2-40B4-BE49-F238E27FC236}">
                <a16:creationId xmlns:a16="http://schemas.microsoft.com/office/drawing/2014/main" id="{45144BAF-D005-475D-8266-07DCC840E9B4}"/>
              </a:ext>
            </a:extLst>
          </p:cNvPr>
          <p:cNvSpPr/>
          <p:nvPr/>
        </p:nvSpPr>
        <p:spPr>
          <a:xfrm>
            <a:off x="4180547" y="4831507"/>
            <a:ext cx="7161054" cy="707886"/>
          </a:xfrm>
          <a:prstGeom prst="rect">
            <a:avLst/>
          </a:prstGeom>
        </p:spPr>
        <p:txBody>
          <a:bodyPr wrap="square" anchor="t">
            <a:spAutoFit/>
          </a:bodyPr>
          <a:lstStyle/>
          <a:p>
            <a:pPr algn="ctr" latinLnBrk="1"/>
            <a:r>
              <a:rPr lang="en-US" altLang="zh-CN" sz="4000" b="1">
                <a:solidFill>
                  <a:schemeClr val="tx1">
                    <a:lumMod val="75000"/>
                    <a:lumOff val="25000"/>
                  </a:schemeClr>
                </a:solidFill>
                <a:latin typeface="Segoe UI Semilight"/>
                <a:ea typeface="Cambria Math"/>
                <a:cs typeface="Segoe UI Semilight"/>
              </a:rPr>
              <a:t>5. SELENIUM TESTING</a:t>
            </a:r>
            <a:endParaRPr lang="en-US" altLang="zh-CN" sz="40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Tree>
    <p:extLst>
      <p:ext uri="{BB962C8B-B14F-4D97-AF65-F5344CB8AC3E}">
        <p14:creationId xmlns:p14="http://schemas.microsoft.com/office/powerpoint/2010/main" val="1222129507"/>
      </p:ext>
    </p:extLst>
  </p:cSld>
  <p:clrMapOvr>
    <a:masterClrMapping/>
  </p:clrMapOvr>
  <p:transition spd="slow" advClick="0" advTm="3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9" name="矩形 8"/>
          <p:cNvSpPr/>
          <p:nvPr/>
        </p:nvSpPr>
        <p:spPr>
          <a:xfrm>
            <a:off x="4886164" y="194570"/>
            <a:ext cx="4540974" cy="830997"/>
          </a:xfrm>
          <a:prstGeom prst="rect">
            <a:avLst/>
          </a:prstGeom>
        </p:spPr>
        <p:txBody>
          <a:bodyPr wrap="square" anchor="t">
            <a:spAutoFit/>
          </a:bodyPr>
          <a:lstStyle/>
          <a:p>
            <a:pPr algn="dist" latinLnBrk="1"/>
            <a:r>
              <a:rPr lang="en-US" altLang="zh-CN" sz="4800" b="1" dirty="0">
                <a:solidFill>
                  <a:schemeClr val="tx1">
                    <a:lumMod val="75000"/>
                    <a:lumOff val="25000"/>
                  </a:schemeClr>
                </a:solidFill>
                <a:latin typeface="Segoe UI Semilight"/>
                <a:ea typeface="Cambria Math"/>
                <a:cs typeface="Segoe UI Semilight"/>
              </a:rPr>
              <a:t>Quick review</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648072" y="4581128"/>
            <a:ext cx="2135560" cy="830997"/>
          </a:xfrm>
          <a:prstGeom prst="rect">
            <a:avLst/>
          </a:prstGeom>
        </p:spPr>
        <p:txBody>
          <a:bodyPr wrap="square" anchor="t">
            <a:spAutoFit/>
          </a:bodyPr>
          <a:lstStyle/>
          <a:p>
            <a:pPr algn="dist" latinLnBrk="1"/>
            <a:r>
              <a:rPr lang="en-US" altLang="zh-CN" sz="4800" b="1" dirty="0">
                <a:solidFill>
                  <a:schemeClr val="tx1">
                    <a:lumMod val="75000"/>
                    <a:lumOff val="25000"/>
                  </a:schemeClr>
                </a:solidFill>
                <a:latin typeface="Segoe UI Semilight"/>
                <a:ea typeface="Cambria Math"/>
                <a:cs typeface="Segoe UI Semilight"/>
              </a:rPr>
              <a:t>0</a:t>
            </a:r>
          </a:p>
        </p:txBody>
      </p:sp>
      <p:pic>
        <p:nvPicPr>
          <p:cNvPr id="2" name="Picture 3" descr="A close up of a map&#10;&#10;Description generated with high confidence">
            <a:extLst>
              <a:ext uri="{FF2B5EF4-FFF2-40B4-BE49-F238E27FC236}">
                <a16:creationId xmlns:a16="http://schemas.microsoft.com/office/drawing/2014/main" id="{F369F6E5-C33F-4BD9-98F4-F98F4BA6D257}"/>
              </a:ext>
            </a:extLst>
          </p:cNvPr>
          <p:cNvPicPr>
            <a:picLocks noChangeAspect="1"/>
          </p:cNvPicPr>
          <p:nvPr/>
        </p:nvPicPr>
        <p:blipFill>
          <a:blip r:embed="rId3"/>
          <a:stretch>
            <a:fillRect/>
          </a:stretch>
        </p:blipFill>
        <p:spPr>
          <a:xfrm>
            <a:off x="3547641" y="1597068"/>
            <a:ext cx="8800616" cy="4850268"/>
          </a:xfrm>
          <a:prstGeom prst="rect">
            <a:avLst/>
          </a:prstGeom>
        </p:spPr>
      </p:pic>
    </p:spTree>
    <p:extLst>
      <p:ext uri="{BB962C8B-B14F-4D97-AF65-F5344CB8AC3E}">
        <p14:creationId xmlns:p14="http://schemas.microsoft.com/office/powerpoint/2010/main" val="3500321383"/>
      </p:ext>
    </p:extLst>
  </p:cSld>
  <p:clrMapOvr>
    <a:masterClrMapping/>
  </p:clrMapOvr>
  <p:transition spd="slow" advClick="0" advTm="3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sp>
        <p:nvSpPr>
          <p:cNvPr id="9" name="矩形 8"/>
          <p:cNvSpPr/>
          <p:nvPr/>
        </p:nvSpPr>
        <p:spPr>
          <a:xfrm>
            <a:off x="4886164" y="194570"/>
            <a:ext cx="4540974" cy="830997"/>
          </a:xfrm>
          <a:prstGeom prst="rect">
            <a:avLst/>
          </a:prstGeom>
        </p:spPr>
        <p:txBody>
          <a:bodyPr wrap="square" anchor="t">
            <a:spAutoFit/>
          </a:bodyPr>
          <a:lstStyle/>
          <a:p>
            <a:pPr algn="dist" latinLnBrk="1"/>
            <a:r>
              <a:rPr lang="en-US" altLang="zh-CN" sz="4800" b="1" dirty="0">
                <a:solidFill>
                  <a:schemeClr val="tx1">
                    <a:lumMod val="75000"/>
                    <a:lumOff val="25000"/>
                  </a:schemeClr>
                </a:solidFill>
                <a:latin typeface="Segoe UI Semilight"/>
                <a:ea typeface="Cambria Math"/>
                <a:cs typeface="Segoe UI Semilight"/>
              </a:rPr>
              <a:t>Quick review</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648072" y="4581128"/>
            <a:ext cx="2135560" cy="830997"/>
          </a:xfrm>
          <a:prstGeom prst="rect">
            <a:avLst/>
          </a:prstGeom>
        </p:spPr>
        <p:txBody>
          <a:bodyPr wrap="square" anchor="t">
            <a:spAutoFit/>
          </a:bodyPr>
          <a:lstStyle/>
          <a:p>
            <a:pPr algn="dist" latinLnBrk="1"/>
            <a:r>
              <a:rPr lang="en-US" altLang="zh-CN" sz="4800" b="1" dirty="0">
                <a:solidFill>
                  <a:schemeClr val="tx1">
                    <a:lumMod val="75000"/>
                    <a:lumOff val="25000"/>
                  </a:schemeClr>
                </a:solidFill>
                <a:latin typeface="Segoe UI Semilight"/>
                <a:ea typeface="Cambria Math"/>
                <a:cs typeface="Segoe UI Semilight"/>
              </a:rPr>
              <a:t>0</a:t>
            </a:r>
          </a:p>
        </p:txBody>
      </p:sp>
      <p:pic>
        <p:nvPicPr>
          <p:cNvPr id="3" name="Picture 3" descr="A screenshot of a cell phone&#10;&#10;Description generated with very high confidence">
            <a:extLst>
              <a:ext uri="{FF2B5EF4-FFF2-40B4-BE49-F238E27FC236}">
                <a16:creationId xmlns:a16="http://schemas.microsoft.com/office/drawing/2014/main" id="{05279DB0-C096-4AE4-8AA0-CB1438EBDD09}"/>
              </a:ext>
            </a:extLst>
          </p:cNvPr>
          <p:cNvPicPr>
            <a:picLocks noChangeAspect="1"/>
          </p:cNvPicPr>
          <p:nvPr/>
        </p:nvPicPr>
        <p:blipFill>
          <a:blip r:embed="rId3"/>
          <a:stretch>
            <a:fillRect/>
          </a:stretch>
        </p:blipFill>
        <p:spPr>
          <a:xfrm>
            <a:off x="3557286" y="1149909"/>
            <a:ext cx="8723452" cy="5050106"/>
          </a:xfrm>
          <a:prstGeom prst="rect">
            <a:avLst/>
          </a:prstGeom>
        </p:spPr>
      </p:pic>
    </p:spTree>
    <p:extLst>
      <p:ext uri="{BB962C8B-B14F-4D97-AF65-F5344CB8AC3E}">
        <p14:creationId xmlns:p14="http://schemas.microsoft.com/office/powerpoint/2010/main" val="263907553"/>
      </p:ext>
    </p:extLst>
  </p:cSld>
  <p:clrMapOvr>
    <a:masterClrMapping/>
  </p:clrMapOvr>
  <p:transition spd="slow" advClick="0" advTm="3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pic>
        <p:nvPicPr>
          <p:cNvPr id="11" name="图片 10"/>
          <p:cNvPicPr>
            <a:picLocks noChangeAspect="1"/>
          </p:cNvPicPr>
          <p:nvPr/>
        </p:nvPicPr>
        <p:blipFill rotWithShape="1">
          <a:blip r:embed="rId3" cstate="print">
            <a:duotone>
              <a:prstClr val="black"/>
              <a:schemeClr val="bg1">
                <a:lumMod val="95000"/>
                <a:tint val="45000"/>
                <a:satMod val="400000"/>
              </a:schemeClr>
            </a:duotone>
            <a:extLst>
              <a:ext uri="{BEBA8EAE-BF5A-486C-A8C5-ECC9F3942E4B}">
                <a14:imgProps xmlns:a14="http://schemas.microsoft.com/office/drawing/2010/main">
                  <a14:imgLayer r:embed="rId4">
                    <a14:imgEffect>
                      <a14:saturation sat="200000"/>
                    </a14:imgEffect>
                    <a14:imgEffect>
                      <a14:brightnessContrast bright="15000" contrast="9000"/>
                    </a14:imgEffect>
                  </a14:imgLayer>
                </a14:imgProps>
              </a:ext>
              <a:ext uri="{28A0092B-C50C-407E-A947-70E740481C1C}">
                <a14:useLocalDpi xmlns:a14="http://schemas.microsoft.com/office/drawing/2010/main" val="0"/>
              </a:ext>
            </a:extLst>
          </a:blip>
          <a:srcRect t="50000" r="18504"/>
          <a:stretch/>
        </p:blipFill>
        <p:spPr>
          <a:xfrm>
            <a:off x="3431704" y="3429000"/>
            <a:ext cx="8784976" cy="3429000"/>
          </a:xfrm>
          <a:prstGeom prst="rect">
            <a:avLst/>
          </a:prstGeom>
        </p:spPr>
      </p:pic>
      <p:sp>
        <p:nvSpPr>
          <p:cNvPr id="3" name="矩形 2"/>
          <p:cNvSpPr/>
          <p:nvPr/>
        </p:nvSpPr>
        <p:spPr>
          <a:xfrm>
            <a:off x="4120814" y="1857598"/>
            <a:ext cx="7344891" cy="1200329"/>
          </a:xfrm>
          <a:prstGeom prst="rect">
            <a:avLst/>
          </a:prstGeom>
        </p:spPr>
        <p:txBody>
          <a:bodyPr wrap="square" anchor="t">
            <a:spAutoFit/>
          </a:bodyPr>
          <a:lstStyle/>
          <a:p>
            <a:pPr marL="285750" indent="-285750" algn="ctr">
              <a:buFont typeface="Arial"/>
              <a:buChar char="•"/>
            </a:pPr>
            <a:r>
              <a:rPr lang="zh-CN" altLang="en-US">
                <a:solidFill>
                  <a:schemeClr val="tx1">
                    <a:lumMod val="75000"/>
                    <a:lumOff val="25000"/>
                  </a:schemeClr>
                </a:solidFill>
                <a:latin typeface="Browallia New"/>
                <a:ea typeface="宋体"/>
                <a:cs typeface="Browallia New"/>
              </a:rPr>
              <a:t>INTERUPT INTERVIEWS</a:t>
            </a:r>
          </a:p>
          <a:p>
            <a:pPr marL="285750" indent="-285750" algn="ctr">
              <a:buFont typeface="Arial"/>
              <a:buChar char="•"/>
            </a:pPr>
            <a:r>
              <a:rPr lang="zh-CN" altLang="en-US">
                <a:solidFill>
                  <a:schemeClr val="tx1">
                    <a:lumMod val="75000"/>
                    <a:lumOff val="25000"/>
                  </a:schemeClr>
                </a:solidFill>
                <a:latin typeface="Browallia New"/>
                <a:ea typeface="宋体"/>
                <a:cs typeface="Browallia New"/>
              </a:rPr>
              <a:t>QUESTIONAIRE</a:t>
            </a:r>
          </a:p>
          <a:p>
            <a:pPr marL="285750" indent="-285750" algn="ctr">
              <a:buFont typeface="Arial"/>
              <a:buChar char="•"/>
            </a:pPr>
            <a:r>
              <a:rPr lang="zh-CN" altLang="en-US">
                <a:solidFill>
                  <a:schemeClr val="tx1">
                    <a:lumMod val="75000"/>
                    <a:lumOff val="25000"/>
                  </a:schemeClr>
                </a:solidFill>
                <a:latin typeface="Browallia New"/>
                <a:ea typeface="宋体"/>
                <a:cs typeface="Browallia New"/>
              </a:rPr>
              <a:t>USER FEEDBACK</a:t>
            </a:r>
            <a:endParaRPr lang="zh-CN" altLang="en-US" dirty="0">
              <a:solidFill>
                <a:schemeClr val="tx1">
                  <a:lumMod val="75000"/>
                  <a:lumOff val="25000"/>
                </a:schemeClr>
              </a:solidFill>
              <a:latin typeface="Browallia New"/>
              <a:ea typeface="宋体"/>
              <a:cs typeface="Browallia New"/>
            </a:endParaRPr>
          </a:p>
          <a:p>
            <a:pPr marL="285750" indent="-285750" algn="ctr">
              <a:buFont typeface="Arial"/>
              <a:buChar char="•"/>
            </a:pPr>
            <a:r>
              <a:rPr lang="zh-CN" altLang="en-US">
                <a:solidFill>
                  <a:schemeClr val="tx1">
                    <a:lumMod val="75000"/>
                    <a:lumOff val="25000"/>
                  </a:schemeClr>
                </a:solidFill>
                <a:latin typeface="Browallia New"/>
                <a:ea typeface="宋体"/>
                <a:cs typeface="Browallia New"/>
              </a:rPr>
              <a:t>USABILITY TESTING</a:t>
            </a:r>
            <a:endParaRPr lang="zh-CN" altLang="en-US" dirty="0">
              <a:solidFill>
                <a:schemeClr val="tx1">
                  <a:lumMod val="75000"/>
                  <a:lumOff val="25000"/>
                </a:schemeClr>
              </a:solidFill>
              <a:latin typeface="Browallia New"/>
              <a:ea typeface="宋体"/>
              <a:cs typeface="Browallia New"/>
            </a:endParaRPr>
          </a:p>
        </p:txBody>
      </p:sp>
      <p:sp>
        <p:nvSpPr>
          <p:cNvPr id="9" name="矩形 8"/>
          <p:cNvSpPr/>
          <p:nvPr/>
        </p:nvSpPr>
        <p:spPr>
          <a:xfrm>
            <a:off x="5522772" y="966216"/>
            <a:ext cx="4540974"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UX METHODS</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648072" y="4581128"/>
            <a:ext cx="2135560"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1</a:t>
            </a:r>
            <a:endParaRPr lang="en-US" altLang="zh-CN" sz="4800" b="1" dirty="0">
              <a:solidFill>
                <a:schemeClr val="tx1">
                  <a:lumMod val="75000"/>
                  <a:lumOff val="25000"/>
                </a:schemeClr>
              </a:solidFill>
              <a:latin typeface="Segoe UI Semilight"/>
              <a:ea typeface="Cambria Math"/>
              <a:cs typeface="Segoe UI Semilight"/>
            </a:endParaRPr>
          </a:p>
        </p:txBody>
      </p:sp>
    </p:spTree>
    <p:extLst>
      <p:ext uri="{BB962C8B-B14F-4D97-AF65-F5344CB8AC3E}">
        <p14:creationId xmlns:p14="http://schemas.microsoft.com/office/powerpoint/2010/main" val="2203815007"/>
      </p:ext>
    </p:extLst>
  </p:cSld>
  <p:clrMapOvr>
    <a:masterClrMapping/>
  </p:clrMapOvr>
  <p:transition spd="slow" advClick="0" advTm="3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0863" t="4851" r="23226" b="4851"/>
          <a:stretch/>
        </p:blipFill>
        <p:spPr>
          <a:xfrm>
            <a:off x="8487307" y="3024039"/>
            <a:ext cx="2972423" cy="3600400"/>
          </a:xfrm>
          <a:prstGeom prst="rect">
            <a:avLst/>
          </a:prstGeom>
        </p:spPr>
      </p:pic>
      <p:sp>
        <p:nvSpPr>
          <p:cNvPr id="5" name="矩形 8">
            <a:extLst>
              <a:ext uri="{FF2B5EF4-FFF2-40B4-BE49-F238E27FC236}">
                <a16:creationId xmlns:a16="http://schemas.microsoft.com/office/drawing/2014/main" id="{BC7AD9DD-E6F3-40AC-BDE8-76830DB125E8}"/>
              </a:ext>
            </a:extLst>
          </p:cNvPr>
          <p:cNvSpPr/>
          <p:nvPr/>
        </p:nvSpPr>
        <p:spPr>
          <a:xfrm>
            <a:off x="902544" y="512874"/>
            <a:ext cx="10280086"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UX METHODS-INTERUPT INTERVIEW</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pic>
        <p:nvPicPr>
          <p:cNvPr id="6" name="Picture 6" descr="A screenshot of a cell phone&#10;&#10;Description generated with very high confidence">
            <a:extLst>
              <a:ext uri="{FF2B5EF4-FFF2-40B4-BE49-F238E27FC236}">
                <a16:creationId xmlns:a16="http://schemas.microsoft.com/office/drawing/2014/main" id="{067ABE68-A08A-4F6B-9730-6F7EF3DA68A8}"/>
              </a:ext>
            </a:extLst>
          </p:cNvPr>
          <p:cNvPicPr>
            <a:picLocks noChangeAspect="1"/>
          </p:cNvPicPr>
          <p:nvPr/>
        </p:nvPicPr>
        <p:blipFill>
          <a:blip r:embed="rId3"/>
          <a:stretch>
            <a:fillRect/>
          </a:stretch>
        </p:blipFill>
        <p:spPr>
          <a:xfrm>
            <a:off x="808299" y="1626960"/>
            <a:ext cx="5289630" cy="4308205"/>
          </a:xfrm>
          <a:prstGeom prst="rect">
            <a:avLst/>
          </a:prstGeom>
        </p:spPr>
      </p:pic>
      <p:pic>
        <p:nvPicPr>
          <p:cNvPr id="8" name="Graphic 8" descr="Play">
            <a:extLst>
              <a:ext uri="{FF2B5EF4-FFF2-40B4-BE49-F238E27FC236}">
                <a16:creationId xmlns:a16="http://schemas.microsoft.com/office/drawing/2014/main" id="{F0513E62-9D4D-479F-A9F7-199011DFCD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40952" y="2016889"/>
            <a:ext cx="914400" cy="914400"/>
          </a:xfrm>
          <a:prstGeom prst="rect">
            <a:avLst/>
          </a:prstGeom>
        </p:spPr>
      </p:pic>
      <p:pic>
        <p:nvPicPr>
          <p:cNvPr id="10" name="Graphic 8" descr="Play">
            <a:extLst>
              <a:ext uri="{FF2B5EF4-FFF2-40B4-BE49-F238E27FC236}">
                <a16:creationId xmlns:a16="http://schemas.microsoft.com/office/drawing/2014/main" id="{521BD356-C82E-49BE-BB01-E647E83DF8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9179" y="4264306"/>
            <a:ext cx="914400" cy="914400"/>
          </a:xfrm>
          <a:prstGeom prst="rect">
            <a:avLst/>
          </a:prstGeom>
        </p:spPr>
      </p:pic>
      <p:pic>
        <p:nvPicPr>
          <p:cNvPr id="11" name="Graphic 8" descr="Play">
            <a:extLst>
              <a:ext uri="{FF2B5EF4-FFF2-40B4-BE49-F238E27FC236}">
                <a16:creationId xmlns:a16="http://schemas.microsoft.com/office/drawing/2014/main" id="{A9091437-8AB4-4A21-9609-9D5A76C9C1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40952" y="3155066"/>
            <a:ext cx="914400" cy="914400"/>
          </a:xfrm>
          <a:prstGeom prst="rect">
            <a:avLst/>
          </a:prstGeom>
        </p:spPr>
      </p:pic>
    </p:spTree>
    <p:extLst>
      <p:ext uri="{BB962C8B-B14F-4D97-AF65-F5344CB8AC3E}">
        <p14:creationId xmlns:p14="http://schemas.microsoft.com/office/powerpoint/2010/main" val="4158311477"/>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0863" t="4851" r="23226" b="4851"/>
          <a:stretch/>
        </p:blipFill>
        <p:spPr>
          <a:xfrm>
            <a:off x="8487307" y="3024039"/>
            <a:ext cx="2972423" cy="3600400"/>
          </a:xfrm>
          <a:prstGeom prst="rect">
            <a:avLst/>
          </a:prstGeom>
        </p:spPr>
      </p:pic>
      <p:sp>
        <p:nvSpPr>
          <p:cNvPr id="5" name="矩形 8">
            <a:extLst>
              <a:ext uri="{FF2B5EF4-FFF2-40B4-BE49-F238E27FC236}">
                <a16:creationId xmlns:a16="http://schemas.microsoft.com/office/drawing/2014/main" id="{BC7AD9DD-E6F3-40AC-BDE8-76830DB125E8}"/>
              </a:ext>
            </a:extLst>
          </p:cNvPr>
          <p:cNvSpPr/>
          <p:nvPr/>
        </p:nvSpPr>
        <p:spPr>
          <a:xfrm>
            <a:off x="902544" y="512874"/>
            <a:ext cx="10280086"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UX METHODS-QUESTIONAIRE </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pic>
        <p:nvPicPr>
          <p:cNvPr id="3" name="Picture 3" descr="A screenshot of a cell phone&#10;&#10;Description generated with high confidence">
            <a:extLst>
              <a:ext uri="{FF2B5EF4-FFF2-40B4-BE49-F238E27FC236}">
                <a16:creationId xmlns:a16="http://schemas.microsoft.com/office/drawing/2014/main" id="{50BFA05B-9119-4717-A732-2A0CD4CBC54B}"/>
              </a:ext>
            </a:extLst>
          </p:cNvPr>
          <p:cNvPicPr>
            <a:picLocks noChangeAspect="1"/>
          </p:cNvPicPr>
          <p:nvPr/>
        </p:nvPicPr>
        <p:blipFill>
          <a:blip r:embed="rId3"/>
          <a:stretch>
            <a:fillRect/>
          </a:stretch>
        </p:blipFill>
        <p:spPr>
          <a:xfrm>
            <a:off x="653970" y="1921613"/>
            <a:ext cx="3862085" cy="4172241"/>
          </a:xfrm>
          <a:prstGeom prst="rect">
            <a:avLst/>
          </a:prstGeom>
        </p:spPr>
      </p:pic>
      <p:pic>
        <p:nvPicPr>
          <p:cNvPr id="7" name="Picture 8" descr="A screenshot of a tree&#10;&#10;Description generated with high confidence">
            <a:extLst>
              <a:ext uri="{FF2B5EF4-FFF2-40B4-BE49-F238E27FC236}">
                <a16:creationId xmlns:a16="http://schemas.microsoft.com/office/drawing/2014/main" id="{591A0C07-9A1B-4290-A5C3-62FCC86C0DF3}"/>
              </a:ext>
            </a:extLst>
          </p:cNvPr>
          <p:cNvPicPr>
            <a:picLocks noChangeAspect="1"/>
          </p:cNvPicPr>
          <p:nvPr/>
        </p:nvPicPr>
        <p:blipFill>
          <a:blip r:embed="rId4"/>
          <a:stretch>
            <a:fillRect/>
          </a:stretch>
        </p:blipFill>
        <p:spPr>
          <a:xfrm>
            <a:off x="4724400" y="2026962"/>
            <a:ext cx="3698111" cy="4067646"/>
          </a:xfrm>
          <a:prstGeom prst="rect">
            <a:avLst/>
          </a:prstGeom>
        </p:spPr>
      </p:pic>
    </p:spTree>
    <p:extLst>
      <p:ext uri="{BB962C8B-B14F-4D97-AF65-F5344CB8AC3E}">
        <p14:creationId xmlns:p14="http://schemas.microsoft.com/office/powerpoint/2010/main" val="2807945996"/>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0863" t="4851" r="23226" b="4851"/>
          <a:stretch/>
        </p:blipFill>
        <p:spPr>
          <a:xfrm>
            <a:off x="8487307" y="3024039"/>
            <a:ext cx="2972423" cy="3600400"/>
          </a:xfrm>
          <a:prstGeom prst="rect">
            <a:avLst/>
          </a:prstGeom>
        </p:spPr>
      </p:pic>
      <p:sp>
        <p:nvSpPr>
          <p:cNvPr id="5" name="矩形 8">
            <a:extLst>
              <a:ext uri="{FF2B5EF4-FFF2-40B4-BE49-F238E27FC236}">
                <a16:creationId xmlns:a16="http://schemas.microsoft.com/office/drawing/2014/main" id="{BC7AD9DD-E6F3-40AC-BDE8-76830DB125E8}"/>
              </a:ext>
            </a:extLst>
          </p:cNvPr>
          <p:cNvSpPr/>
          <p:nvPr/>
        </p:nvSpPr>
        <p:spPr>
          <a:xfrm>
            <a:off x="902544" y="512874"/>
            <a:ext cx="10280086" cy="830997"/>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UX METHODS-QUESTIONAIRE </a:t>
            </a:r>
            <a:endParaRPr lang="en-US" altLang="zh-CN" sz="4800" b="1" i="0" dirty="0">
              <a:solidFill>
                <a:schemeClr val="tx1">
                  <a:lumMod val="75000"/>
                  <a:lumOff val="25000"/>
                </a:schemeClr>
              </a:solidFill>
              <a:effectLst/>
              <a:latin typeface="Segoe UI Semilight" panose="020B0402040204020203" pitchFamily="34" charset="0"/>
              <a:ea typeface="Cambria Math" panose="02040503050406030204" pitchFamily="18" charset="0"/>
              <a:cs typeface="Segoe UI Semilight" panose="020B0402040204020203" pitchFamily="34" charset="0"/>
            </a:endParaRPr>
          </a:p>
        </p:txBody>
      </p:sp>
      <p:pic>
        <p:nvPicPr>
          <p:cNvPr id="4" name="Picture 5" descr="A picture containing screenshot&#10;&#10;Description generated with high confidence">
            <a:extLst>
              <a:ext uri="{FF2B5EF4-FFF2-40B4-BE49-F238E27FC236}">
                <a16:creationId xmlns:a16="http://schemas.microsoft.com/office/drawing/2014/main" id="{270F6F68-0AAE-433F-9C04-60668723AD53}"/>
              </a:ext>
            </a:extLst>
          </p:cNvPr>
          <p:cNvPicPr>
            <a:picLocks noChangeAspect="1"/>
          </p:cNvPicPr>
          <p:nvPr/>
        </p:nvPicPr>
        <p:blipFill>
          <a:blip r:embed="rId3"/>
          <a:stretch>
            <a:fillRect/>
          </a:stretch>
        </p:blipFill>
        <p:spPr>
          <a:xfrm>
            <a:off x="1019657" y="1530028"/>
            <a:ext cx="2609850" cy="1714500"/>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23A36B68-9E03-472B-9A3D-1D4FB6C7E803}"/>
              </a:ext>
            </a:extLst>
          </p:cNvPr>
          <p:cNvPicPr>
            <a:picLocks noChangeAspect="1"/>
          </p:cNvPicPr>
          <p:nvPr/>
        </p:nvPicPr>
        <p:blipFill>
          <a:blip r:embed="rId4"/>
          <a:stretch>
            <a:fillRect/>
          </a:stretch>
        </p:blipFill>
        <p:spPr>
          <a:xfrm>
            <a:off x="4099427" y="1530631"/>
            <a:ext cx="2295525" cy="180975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282D401C-3FCA-4F90-83D7-8BE146E73B21}"/>
              </a:ext>
            </a:extLst>
          </p:cNvPr>
          <p:cNvPicPr>
            <a:picLocks noChangeAspect="1"/>
          </p:cNvPicPr>
          <p:nvPr/>
        </p:nvPicPr>
        <p:blipFill>
          <a:blip r:embed="rId5"/>
          <a:stretch>
            <a:fillRect/>
          </a:stretch>
        </p:blipFill>
        <p:spPr>
          <a:xfrm>
            <a:off x="6915933" y="1626484"/>
            <a:ext cx="2295525" cy="1714500"/>
          </a:xfrm>
          <a:prstGeom prst="rect">
            <a:avLst/>
          </a:prstGeom>
        </p:spPr>
      </p:pic>
      <p:pic>
        <p:nvPicPr>
          <p:cNvPr id="12" name="Picture 12" descr="A close up of a logo&#10;&#10;Description generated with high confidence">
            <a:extLst>
              <a:ext uri="{FF2B5EF4-FFF2-40B4-BE49-F238E27FC236}">
                <a16:creationId xmlns:a16="http://schemas.microsoft.com/office/drawing/2014/main" id="{410EC163-8683-414C-B751-D44332635261}"/>
              </a:ext>
            </a:extLst>
          </p:cNvPr>
          <p:cNvPicPr>
            <a:picLocks noChangeAspect="1"/>
          </p:cNvPicPr>
          <p:nvPr/>
        </p:nvPicPr>
        <p:blipFill>
          <a:blip r:embed="rId6"/>
          <a:stretch>
            <a:fillRect/>
          </a:stretch>
        </p:blipFill>
        <p:spPr>
          <a:xfrm>
            <a:off x="2460403" y="3922733"/>
            <a:ext cx="2409825" cy="1809750"/>
          </a:xfrm>
          <a:prstGeom prst="rect">
            <a:avLst/>
          </a:prstGeom>
        </p:spPr>
      </p:pic>
      <p:pic>
        <p:nvPicPr>
          <p:cNvPr id="14" name="Picture 14" descr="A screenshot of a cell phone&#10;&#10;Description generated with very high confidence">
            <a:extLst>
              <a:ext uri="{FF2B5EF4-FFF2-40B4-BE49-F238E27FC236}">
                <a16:creationId xmlns:a16="http://schemas.microsoft.com/office/drawing/2014/main" id="{49E827C8-69BD-43E9-B0D7-0A180E9E643D}"/>
              </a:ext>
            </a:extLst>
          </p:cNvPr>
          <p:cNvPicPr>
            <a:picLocks noChangeAspect="1"/>
          </p:cNvPicPr>
          <p:nvPr/>
        </p:nvPicPr>
        <p:blipFill>
          <a:blip r:embed="rId7"/>
          <a:stretch>
            <a:fillRect/>
          </a:stretch>
        </p:blipFill>
        <p:spPr>
          <a:xfrm>
            <a:off x="5311936" y="4027508"/>
            <a:ext cx="2609850" cy="1600200"/>
          </a:xfrm>
          <a:prstGeom prst="rect">
            <a:avLst/>
          </a:prstGeom>
        </p:spPr>
      </p:pic>
    </p:spTree>
    <p:extLst>
      <p:ext uri="{BB962C8B-B14F-4D97-AF65-F5344CB8AC3E}">
        <p14:creationId xmlns:p14="http://schemas.microsoft.com/office/powerpoint/2010/main" val="3443917843"/>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1573</TotalTime>
  <Words>851</Words>
  <Application>Microsoft Office PowerPoint</Application>
  <PresentationFormat>Widescreen</PresentationFormat>
  <Paragraphs>149</Paragraphs>
  <Slides>24</Slides>
  <Notes>0</Notes>
  <HiddenSlides>0</HiddenSlides>
  <MMClips>1</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Sinopec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1022</cp:revision>
  <dcterms:created xsi:type="dcterms:W3CDTF">2016-07-13T13:08:24Z</dcterms:created>
  <dcterms:modified xsi:type="dcterms:W3CDTF">2019-04-22T19:22:49Z</dcterms:modified>
</cp:coreProperties>
</file>